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notesMasterIdLst>
    <p:notesMasterId r:id="rId15"/>
  </p:notesMasterIdLst>
  <p:handoutMasterIdLst>
    <p:handoutMasterId r:id="rId16"/>
  </p:handoutMasterIdLst>
  <p:sldIdLst>
    <p:sldId id="256" r:id="rId2"/>
    <p:sldId id="263" r:id="rId3"/>
    <p:sldId id="262" r:id="rId4"/>
    <p:sldId id="299" r:id="rId5"/>
    <p:sldId id="301" r:id="rId6"/>
    <p:sldId id="296" r:id="rId7"/>
    <p:sldId id="257" r:id="rId8"/>
    <p:sldId id="300" r:id="rId9"/>
    <p:sldId id="297" r:id="rId10"/>
    <p:sldId id="259" r:id="rId11"/>
    <p:sldId id="258" r:id="rId12"/>
    <p:sldId id="302" r:id="rId13"/>
    <p:sldId id="303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30" userDrawn="1">
          <p15:clr>
            <a:srgbClr val="A4A3A4"/>
          </p15:clr>
        </p15:guide>
        <p15:guide id="2" pos="50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955" autoAdjust="0"/>
    <p:restoredTop sz="94437" autoAdjust="0"/>
  </p:normalViewPr>
  <p:slideViewPr>
    <p:cSldViewPr snapToGrid="0">
      <p:cViewPr varScale="1">
        <p:scale>
          <a:sx n="116" d="100"/>
          <a:sy n="116" d="100"/>
        </p:scale>
        <p:origin x="224" y="192"/>
      </p:cViewPr>
      <p:guideLst>
        <p:guide orient="horz" pos="1230"/>
        <p:guide pos="506"/>
      </p:guideLst>
    </p:cSldViewPr>
  </p:slideViewPr>
  <p:outlineViewPr>
    <p:cViewPr>
      <p:scale>
        <a:sx n="33" d="100"/>
        <a:sy n="33" d="100"/>
      </p:scale>
      <p:origin x="0" y="-1426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93" d="100"/>
          <a:sy n="93" d="100"/>
        </p:scale>
        <p:origin x="3784" y="21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CE9E32-C47C-47E1-BD7D-61090BA49374}" type="datetimeFigureOut">
              <a:rPr lang="en-GB" smtClean="0"/>
              <a:t>21/06/2023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743D06-817E-4576-9CEC-3E5FA467E6A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89687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AE0A1A-15C0-4824-8781-F4B37C098FB7}" type="datetimeFigureOut">
              <a:rPr lang="en-GB" smtClean="0"/>
              <a:t>21/06/2023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CB9516-7330-44BB-B394-5928DF99C1C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96525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Difference between ‘real’ and representation – shows re at 16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CB9516-7330-44BB-B394-5928DF99C1C3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14142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Importance of a good teacher. JT got us writing poetry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CB9516-7330-44BB-B394-5928DF99C1C3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51356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First book I really loved through formal education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CB9516-7330-44BB-B394-5928DF99C1C3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65410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Problems of the tradition and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CB9516-7330-44BB-B394-5928DF99C1C3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351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F484E8-0CE0-9045-AE30-129D8FEE1E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Garamond" panose="02020404030301010803" pitchFamily="18" charset="0"/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CEF78F-A2F3-EF47-9ADC-C06BF1351F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Garamond" panose="020204040303010108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9FD4BF-127A-2B43-A064-DC014ACB42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Garamond" panose="02020404030301010803" pitchFamily="18" charset="0"/>
              </a:defRPr>
            </a:lvl1pPr>
          </a:lstStyle>
          <a:p>
            <a:fld id="{5EC567A3-DB84-4CC3-9C2D-86B5B2267C9E}" type="datetimeFigureOut">
              <a:rPr lang="en-GB" smtClean="0"/>
              <a:pPr/>
              <a:t>21/06/2023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4B523D-D390-DD46-A7E8-CFD52D9788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Garamond" panose="02020404030301010803" pitchFamily="18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D0F310-EB78-AC4C-8B9A-3659F00CEC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Garamond" panose="02020404030301010803" pitchFamily="18" charset="0"/>
              </a:defRPr>
            </a:lvl1pPr>
          </a:lstStyle>
          <a:p>
            <a:fld id="{E3302CE1-C1C0-4706-ABE1-6A65C924A418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109840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7FE1AF-C3FF-0941-9D18-918EF5ECED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E7A037E-1D37-B147-BB4B-E553ED65FE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C6233E-CEE9-4E4D-B54F-02D84427FB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567A3-DB84-4CC3-9C2D-86B5B2267C9E}" type="datetimeFigureOut">
              <a:rPr lang="en-GB" smtClean="0"/>
              <a:t>21/06/2023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BAD3AB-8E25-FB4D-A8F1-31B6686D50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BB46DB-4489-0841-957C-5AFC3A8AFA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02CE1-C1C0-4706-ABE1-6A65C924A41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0730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37F80FF-AD14-7040-9066-1D612FDC68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A20D21-19D3-FB47-B752-6DE18061E3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3D40AE-7ACD-C14E-AC5A-EB0AA6F41F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567A3-DB84-4CC3-9C2D-86B5B2267C9E}" type="datetimeFigureOut">
              <a:rPr lang="en-GB" smtClean="0"/>
              <a:t>21/06/2023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6E7D46-D099-A34B-8506-AC4E18717C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BB54E5-9D58-A241-ADF3-1A93DE0A18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02CE1-C1C0-4706-ABE1-6A65C924A41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5464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355A51-32C8-2A40-A249-171E97C09F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FFC827-54CF-234B-B9DB-0554DE0B0A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4232C7-243D-2B4C-855B-5BE18207BC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567A3-DB84-4CC3-9C2D-86B5B2267C9E}" type="datetimeFigureOut">
              <a:rPr lang="en-GB" smtClean="0"/>
              <a:t>21/06/2023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A67D98-9E73-5440-A149-59831FF0E9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2F510F-0DC3-2C46-BB0F-910C71F36C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02CE1-C1C0-4706-ABE1-6A65C924A41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4066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8ADADC-DC50-ED4F-A144-7E1BC72EDE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0992D4-4BB0-B242-BAB2-0DC7E633DB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9700B5-CE57-0649-A0F4-2AD4126966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567A3-DB84-4CC3-9C2D-86B5B2267C9E}" type="datetimeFigureOut">
              <a:rPr lang="en-GB" smtClean="0"/>
              <a:t>21/06/2023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74C938-A530-FE44-B153-0019024ACC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146BE9-6AC7-384F-A962-2554469171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02CE1-C1C0-4706-ABE1-6A65C924A41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2415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192425-9DEA-B043-84E9-1868A6C34C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D97CAF-81AA-184F-8822-BE91E99C52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9C6C1C-08B8-6348-B352-A31CC96F7A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9F8C79-4821-9849-9F8E-6E35A65DB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567A3-DB84-4CC3-9C2D-86B5B2267C9E}" type="datetimeFigureOut">
              <a:rPr lang="en-GB" smtClean="0"/>
              <a:t>21/06/2023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356197-0910-F743-B69A-C659A55379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49E545-39B4-BE45-A606-716306F51C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02CE1-C1C0-4706-ABE1-6A65C924A41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9803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2A966F-F12D-7B4C-A2BC-22E7EB49D3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81C957-3563-E240-BBB7-D268CDFD61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372519-3549-8142-B7BA-BFC23F420D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7C1EB2F-6702-7449-BC6E-5A27BEE38BF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930738-117F-0444-BE6D-B21E1E86D01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ADE694B-E9CE-A240-8316-0EF956AA63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567A3-DB84-4CC3-9C2D-86B5B2267C9E}" type="datetimeFigureOut">
              <a:rPr lang="en-GB" smtClean="0"/>
              <a:t>21/06/2023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6185C12-A2CA-0246-95A3-AACD0DEAB8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D4584B2-366E-FF49-9885-6548055C21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02CE1-C1C0-4706-ABE1-6A65C924A41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3048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A302DD-576E-074B-86CD-CE80AB47A0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11B663F-C54E-A540-814F-1377B3B5EC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567A3-DB84-4CC3-9C2D-86B5B2267C9E}" type="datetimeFigureOut">
              <a:rPr lang="en-GB" smtClean="0"/>
              <a:t>21/06/2023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98DDAE7-87E9-314C-8DA8-B7AB7091B9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FACCEC4-B0F6-8046-9FB6-822B22D023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02CE1-C1C0-4706-ABE1-6A65C924A41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5031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AE51C66-0A02-4A4D-B9F7-BC69FA07E5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567A3-DB84-4CC3-9C2D-86B5B2267C9E}" type="datetimeFigureOut">
              <a:rPr lang="en-GB" smtClean="0"/>
              <a:t>21/06/2023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DD3C73E-EB41-DF42-B584-FE5DBA1C75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C6139E-1F26-8546-92F4-E33E8BC65D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02CE1-C1C0-4706-ABE1-6A65C924A41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281533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909293-E141-DC45-A0B0-1E651BBBE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DC5A33-A2D2-874A-80F4-47A26D2E94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A03E3F5-43F6-D34D-9214-5ABDD587C8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4E901B-CE12-2547-A97C-EF67728094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567A3-DB84-4CC3-9C2D-86B5B2267C9E}" type="datetimeFigureOut">
              <a:rPr lang="en-GB" smtClean="0"/>
              <a:t>21/06/2023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7B405B-13FD-E845-AF4D-C4F601733F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4A5561-464D-164E-B4B8-FB6ED17847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02CE1-C1C0-4706-ABE1-6A65C924A41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621054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2EF79F-FFDE-B64C-BA40-9731718D94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EE9F44A-F95B-4148-BFCE-3F8CE05C17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74E9AE-3540-2D44-A7F7-DCF660A7ED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585948-59D2-754E-ADE2-429A02B34C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567A3-DB84-4CC3-9C2D-86B5B2267C9E}" type="datetimeFigureOut">
              <a:rPr lang="en-GB" smtClean="0"/>
              <a:t>21/06/2023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1AA3BC-66AB-D04E-B7A3-A8A1F48DB3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C79705-F612-AA47-884B-6648CDA41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02CE1-C1C0-4706-ABE1-6A65C924A41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3570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69B1D62-A0A1-F045-BC2F-A767F45E1D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A49FEA-55A0-B143-BFE1-9BB3A1176B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631BB2-042D-434C-B46D-036E6C8D1B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C567A3-DB84-4CC3-9C2D-86B5B2267C9E}" type="datetimeFigureOut">
              <a:rPr lang="en-GB" smtClean="0"/>
              <a:t>21/06/2023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E20710-354B-D44F-A0E4-1712200551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617396-C2C8-F848-B8B4-8940AB39EF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302CE1-C1C0-4706-ABE1-6A65C924A41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9410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1">
            <a:extLst>
              <a:ext uri="{FF2B5EF4-FFF2-40B4-BE49-F238E27FC236}">
                <a16:creationId xmlns:a16="http://schemas.microsoft.com/office/drawing/2014/main" id="{16A15A88-001A-4EEF-8984-D87E643599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F4E1C20-95AB-C843-87AE-7DBA87547A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32400" y="1367673"/>
            <a:ext cx="6124576" cy="2665509"/>
          </a:xfrm>
        </p:spPr>
        <p:txBody>
          <a:bodyPr>
            <a:normAutofit/>
          </a:bodyPr>
          <a:lstStyle/>
          <a:p>
            <a:pPr algn="r"/>
            <a:r>
              <a:rPr lang="en-US" sz="6700" dirty="0">
                <a:solidFill>
                  <a:schemeClr val="bg1"/>
                </a:solidFill>
              </a:rPr>
              <a:t>Teaching, Poetry, Creativity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138745-58B0-7649-B706-29C69D5CBA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28702" y="4414180"/>
            <a:ext cx="6128274" cy="884538"/>
          </a:xfrm>
        </p:spPr>
        <p:txBody>
          <a:bodyPr>
            <a:normAutofit/>
          </a:bodyPr>
          <a:lstStyle/>
          <a:p>
            <a:pPr algn="r"/>
            <a:endParaRPr lang="en-US">
              <a:solidFill>
                <a:schemeClr val="bg1"/>
              </a:solidFill>
            </a:endParaRPr>
          </a:p>
        </p:txBody>
      </p:sp>
      <p:pic>
        <p:nvPicPr>
          <p:cNvPr id="7" name="Picture 6" descr="A group of people holding signs&#10;&#10;Description automatically generated">
            <a:extLst>
              <a:ext uri="{FF2B5EF4-FFF2-40B4-BE49-F238E27FC236}">
                <a16:creationId xmlns:a16="http://schemas.microsoft.com/office/drawing/2014/main" id="{9273AD84-2F7C-E042-A571-16705B1A339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-1" b="3561"/>
          <a:stretch/>
        </p:blipFill>
        <p:spPr>
          <a:xfrm>
            <a:off x="1" y="10"/>
            <a:ext cx="4551219" cy="6857990"/>
          </a:xfrm>
          <a:custGeom>
            <a:avLst/>
            <a:gdLst/>
            <a:ahLst/>
            <a:cxnLst/>
            <a:rect l="l" t="t" r="r" b="b"/>
            <a:pathLst>
              <a:path w="4551219" h="6858000">
                <a:moveTo>
                  <a:pt x="4194211" y="6564619"/>
                </a:moveTo>
                <a:lnTo>
                  <a:pt x="4194211" y="6564620"/>
                </a:lnTo>
                <a:cubicBezTo>
                  <a:pt x="4204498" y="6575478"/>
                  <a:pt x="4210595" y="6582146"/>
                  <a:pt x="4216690" y="6588625"/>
                </a:cubicBezTo>
                <a:lnTo>
                  <a:pt x="4233312" y="6625224"/>
                </a:lnTo>
                <a:lnTo>
                  <a:pt x="4226218" y="6662539"/>
                </a:lnTo>
                <a:lnTo>
                  <a:pt x="4226217" y="6662540"/>
                </a:lnTo>
                <a:lnTo>
                  <a:pt x="4226216" y="6662543"/>
                </a:lnTo>
                <a:lnTo>
                  <a:pt x="4214767" y="6683026"/>
                </a:lnTo>
                <a:lnTo>
                  <a:pt x="4211619" y="6702975"/>
                </a:lnTo>
                <a:lnTo>
                  <a:pt x="4211619" y="6702976"/>
                </a:lnTo>
                <a:cubicBezTo>
                  <a:pt x="4212024" y="6716168"/>
                  <a:pt x="4217168" y="6729218"/>
                  <a:pt x="4225455" y="6742552"/>
                </a:cubicBezTo>
                <a:lnTo>
                  <a:pt x="4225456" y="6742554"/>
                </a:lnTo>
                <a:lnTo>
                  <a:pt x="4244933" y="6812061"/>
                </a:lnTo>
                <a:lnTo>
                  <a:pt x="4244933" y="6812063"/>
                </a:lnTo>
                <a:lnTo>
                  <a:pt x="4244933" y="6812062"/>
                </a:lnTo>
                <a:lnTo>
                  <a:pt x="4244933" y="6812061"/>
                </a:lnTo>
                <a:lnTo>
                  <a:pt x="4240159" y="6776799"/>
                </a:lnTo>
                <a:lnTo>
                  <a:pt x="4225456" y="6742554"/>
                </a:lnTo>
                <a:lnTo>
                  <a:pt x="4225455" y="6742551"/>
                </a:lnTo>
                <a:lnTo>
                  <a:pt x="4211619" y="6702975"/>
                </a:lnTo>
                <a:lnTo>
                  <a:pt x="4226216" y="6662543"/>
                </a:lnTo>
                <a:lnTo>
                  <a:pt x="4226217" y="6662541"/>
                </a:lnTo>
                <a:lnTo>
                  <a:pt x="4226218" y="6662539"/>
                </a:lnTo>
                <a:lnTo>
                  <a:pt x="4233301" y="6645551"/>
                </a:lnTo>
                <a:lnTo>
                  <a:pt x="4233312" y="6625224"/>
                </a:lnTo>
                <a:lnTo>
                  <a:pt x="4233312" y="6625223"/>
                </a:lnTo>
                <a:cubicBezTo>
                  <a:pt x="4231216" y="6611340"/>
                  <a:pt x="4225168" y="6597577"/>
                  <a:pt x="4216690" y="6588624"/>
                </a:cubicBezTo>
                <a:close/>
                <a:moveTo>
                  <a:pt x="4274532" y="6438980"/>
                </a:moveTo>
                <a:lnTo>
                  <a:pt x="4254602" y="6463839"/>
                </a:lnTo>
                <a:lnTo>
                  <a:pt x="4254600" y="6463848"/>
                </a:lnTo>
                <a:lnTo>
                  <a:pt x="4240803" y="6513011"/>
                </a:lnTo>
                <a:lnTo>
                  <a:pt x="4221998" y="6546193"/>
                </a:lnTo>
                <a:lnTo>
                  <a:pt x="4221998" y="6546194"/>
                </a:lnTo>
                <a:lnTo>
                  <a:pt x="4238336" y="6521803"/>
                </a:lnTo>
                <a:lnTo>
                  <a:pt x="4240803" y="6513011"/>
                </a:lnTo>
                <a:lnTo>
                  <a:pt x="4243614" y="6508051"/>
                </a:lnTo>
                <a:lnTo>
                  <a:pt x="4254600" y="6463848"/>
                </a:lnTo>
                <a:lnTo>
                  <a:pt x="4254602" y="6463840"/>
                </a:lnTo>
                <a:cubicBezTo>
                  <a:pt x="4257553" y="6451649"/>
                  <a:pt x="4265030" y="6444076"/>
                  <a:pt x="4274532" y="6438980"/>
                </a:cubicBezTo>
                <a:close/>
                <a:moveTo>
                  <a:pt x="4360506" y="6365203"/>
                </a:moveTo>
                <a:lnTo>
                  <a:pt x="4359224" y="6387909"/>
                </a:lnTo>
                <a:lnTo>
                  <a:pt x="4357461" y="6391548"/>
                </a:lnTo>
                <a:lnTo>
                  <a:pt x="4349806" y="6407331"/>
                </a:lnTo>
                <a:lnTo>
                  <a:pt x="4349806" y="6407332"/>
                </a:lnTo>
                <a:lnTo>
                  <a:pt x="4357461" y="6391548"/>
                </a:lnTo>
                <a:lnTo>
                  <a:pt x="4359225" y="6387909"/>
                </a:lnTo>
                <a:close/>
                <a:moveTo>
                  <a:pt x="4121437" y="4221390"/>
                </a:moveTo>
                <a:lnTo>
                  <a:pt x="4121437" y="4221391"/>
                </a:lnTo>
                <a:cubicBezTo>
                  <a:pt x="4122199" y="4232060"/>
                  <a:pt x="4122389" y="4243872"/>
                  <a:pt x="4127153" y="4253014"/>
                </a:cubicBezTo>
                <a:cubicBezTo>
                  <a:pt x="4139346" y="4277401"/>
                  <a:pt x="4154966" y="4300070"/>
                  <a:pt x="4166969" y="4324645"/>
                </a:cubicBezTo>
                <a:lnTo>
                  <a:pt x="4175923" y="4363890"/>
                </a:lnTo>
                <a:lnTo>
                  <a:pt x="4175161" y="4482003"/>
                </a:lnTo>
                <a:cubicBezTo>
                  <a:pt x="4172493" y="4546775"/>
                  <a:pt x="4171921" y="4612499"/>
                  <a:pt x="4115151" y="4659173"/>
                </a:cubicBezTo>
                <a:cubicBezTo>
                  <a:pt x="4110579" y="4662985"/>
                  <a:pt x="4107911" y="4671175"/>
                  <a:pt x="4107149" y="4677654"/>
                </a:cubicBezTo>
                <a:cubicBezTo>
                  <a:pt x="4103530" y="4707563"/>
                  <a:pt x="4103148" y="4738234"/>
                  <a:pt x="4097242" y="4767763"/>
                </a:cubicBezTo>
                <a:cubicBezTo>
                  <a:pt x="4094861" y="4779574"/>
                  <a:pt x="4094052" y="4790386"/>
                  <a:pt x="4095933" y="4800482"/>
                </a:cubicBezTo>
                <a:lnTo>
                  <a:pt x="4095933" y="4800483"/>
                </a:lnTo>
                <a:cubicBezTo>
                  <a:pt x="4097814" y="4810580"/>
                  <a:pt x="4102387" y="4819963"/>
                  <a:pt x="4110769" y="4828916"/>
                </a:cubicBezTo>
                <a:lnTo>
                  <a:pt x="4132950" y="4863342"/>
                </a:lnTo>
                <a:lnTo>
                  <a:pt x="4140479" y="4889274"/>
                </a:lnTo>
                <a:lnTo>
                  <a:pt x="4138774" y="4912167"/>
                </a:lnTo>
                <a:cubicBezTo>
                  <a:pt x="4137059" y="4919977"/>
                  <a:pt x="4136702" y="4927121"/>
                  <a:pt x="4137372" y="4933803"/>
                </a:cubicBezTo>
                <a:lnTo>
                  <a:pt x="4137372" y="4933804"/>
                </a:lnTo>
                <a:lnTo>
                  <a:pt x="4142131" y="4952672"/>
                </a:lnTo>
                <a:lnTo>
                  <a:pt x="4144924" y="4957453"/>
                </a:lnTo>
                <a:lnTo>
                  <a:pt x="4146202" y="4961455"/>
                </a:lnTo>
                <a:cubicBezTo>
                  <a:pt x="4150713" y="4970096"/>
                  <a:pt x="4156419" y="4978393"/>
                  <a:pt x="4162206" y="4987037"/>
                </a:cubicBezTo>
                <a:cubicBezTo>
                  <a:pt x="4173445" y="5003801"/>
                  <a:pt x="4187543" y="5022852"/>
                  <a:pt x="4188685" y="5041521"/>
                </a:cubicBezTo>
                <a:cubicBezTo>
                  <a:pt x="4189304" y="5052095"/>
                  <a:pt x="4192222" y="5062299"/>
                  <a:pt x="4195901" y="5072375"/>
                </a:cubicBezTo>
                <a:lnTo>
                  <a:pt x="4201805" y="5087442"/>
                </a:lnTo>
                <a:lnTo>
                  <a:pt x="4214832" y="5133219"/>
                </a:lnTo>
                <a:lnTo>
                  <a:pt x="4214833" y="5133224"/>
                </a:lnTo>
                <a:lnTo>
                  <a:pt x="4208118" y="5166112"/>
                </a:lnTo>
                <a:lnTo>
                  <a:pt x="4208118" y="5166113"/>
                </a:lnTo>
                <a:cubicBezTo>
                  <a:pt x="4207356" y="5167637"/>
                  <a:pt x="4207928" y="5169780"/>
                  <a:pt x="4208809" y="5172090"/>
                </a:cubicBezTo>
                <a:lnTo>
                  <a:pt x="4211356" y="5179067"/>
                </a:lnTo>
                <a:cubicBezTo>
                  <a:pt x="4214976" y="5196594"/>
                  <a:pt x="4215024" y="5213597"/>
                  <a:pt x="4211190" y="5229433"/>
                </a:cubicBezTo>
                <a:lnTo>
                  <a:pt x="4200644" y="5248928"/>
                </a:lnTo>
                <a:lnTo>
                  <a:pt x="4187733" y="5272795"/>
                </a:lnTo>
                <a:cubicBezTo>
                  <a:pt x="4176088" y="5285440"/>
                  <a:pt x="4168382" y="5298594"/>
                  <a:pt x="4163830" y="5312287"/>
                </a:cubicBezTo>
                <a:lnTo>
                  <a:pt x="4162774" y="5321350"/>
                </a:lnTo>
                <a:lnTo>
                  <a:pt x="4160300" y="5326162"/>
                </a:lnTo>
                <a:lnTo>
                  <a:pt x="4158854" y="5355013"/>
                </a:lnTo>
                <a:lnTo>
                  <a:pt x="4158854" y="5355014"/>
                </a:lnTo>
                <a:cubicBezTo>
                  <a:pt x="4159503" y="5364882"/>
                  <a:pt x="4161206" y="5375002"/>
                  <a:pt x="4163730" y="5385384"/>
                </a:cubicBezTo>
                <a:cubicBezTo>
                  <a:pt x="4166969" y="5398721"/>
                  <a:pt x="4169255" y="5412057"/>
                  <a:pt x="4171921" y="5425582"/>
                </a:cubicBezTo>
                <a:cubicBezTo>
                  <a:pt x="4175731" y="5443870"/>
                  <a:pt x="4179733" y="5462351"/>
                  <a:pt x="4183543" y="5480637"/>
                </a:cubicBezTo>
                <a:lnTo>
                  <a:pt x="4188067" y="5507667"/>
                </a:lnTo>
                <a:lnTo>
                  <a:pt x="4177448" y="5531691"/>
                </a:lnTo>
                <a:lnTo>
                  <a:pt x="4177447" y="5531692"/>
                </a:lnTo>
                <a:cubicBezTo>
                  <a:pt x="4170398" y="5537599"/>
                  <a:pt x="4167206" y="5542648"/>
                  <a:pt x="4167302" y="5547577"/>
                </a:cubicBezTo>
                <a:lnTo>
                  <a:pt x="4167302" y="5547578"/>
                </a:lnTo>
                <a:cubicBezTo>
                  <a:pt x="4167397" y="5552507"/>
                  <a:pt x="4170779" y="5557317"/>
                  <a:pt x="4176875" y="5562746"/>
                </a:cubicBezTo>
                <a:cubicBezTo>
                  <a:pt x="4219548" y="5600467"/>
                  <a:pt x="4246219" y="5646189"/>
                  <a:pt x="4248123" y="5704483"/>
                </a:cubicBezTo>
                <a:cubicBezTo>
                  <a:pt x="4248505" y="5716485"/>
                  <a:pt x="4251171" y="5728678"/>
                  <a:pt x="4254029" y="5740488"/>
                </a:cubicBezTo>
                <a:cubicBezTo>
                  <a:pt x="4255744" y="5747728"/>
                  <a:pt x="4257650" y="5756493"/>
                  <a:pt x="4262794" y="5760873"/>
                </a:cubicBezTo>
                <a:cubicBezTo>
                  <a:pt x="4302037" y="5794974"/>
                  <a:pt x="4329280" y="5837457"/>
                  <a:pt x="4351189" y="5883751"/>
                </a:cubicBezTo>
                <a:lnTo>
                  <a:pt x="4351191" y="5883755"/>
                </a:lnTo>
                <a:lnTo>
                  <a:pt x="4369094" y="5935945"/>
                </a:lnTo>
                <a:lnTo>
                  <a:pt x="4369096" y="5935949"/>
                </a:lnTo>
                <a:lnTo>
                  <a:pt x="4365476" y="5993289"/>
                </a:lnTo>
                <a:lnTo>
                  <a:pt x="4365475" y="5993290"/>
                </a:lnTo>
                <a:cubicBezTo>
                  <a:pt x="4364334" y="6004530"/>
                  <a:pt x="4364524" y="6017484"/>
                  <a:pt x="4358999" y="6026439"/>
                </a:cubicBezTo>
                <a:cubicBezTo>
                  <a:pt x="4341662" y="6054824"/>
                  <a:pt x="4322994" y="6082257"/>
                  <a:pt x="4302799" y="6108737"/>
                </a:cubicBezTo>
                <a:cubicBezTo>
                  <a:pt x="4294131" y="6120073"/>
                  <a:pt x="4289178" y="6126883"/>
                  <a:pt x="4289107" y="6133313"/>
                </a:cubicBezTo>
                <a:lnTo>
                  <a:pt x="4289107" y="6133314"/>
                </a:lnTo>
                <a:lnTo>
                  <a:pt x="4292807" y="6143189"/>
                </a:lnTo>
                <a:lnTo>
                  <a:pt x="4304703" y="6155599"/>
                </a:lnTo>
                <a:lnTo>
                  <a:pt x="4304706" y="6155602"/>
                </a:lnTo>
                <a:cubicBezTo>
                  <a:pt x="4326994" y="6175797"/>
                  <a:pt x="4338614" y="6200944"/>
                  <a:pt x="4343376" y="6228756"/>
                </a:cubicBezTo>
                <a:lnTo>
                  <a:pt x="4360713" y="6361539"/>
                </a:lnTo>
                <a:lnTo>
                  <a:pt x="4360713" y="6361538"/>
                </a:lnTo>
                <a:cubicBezTo>
                  <a:pt x="4357093" y="6317150"/>
                  <a:pt x="4350808" y="6272763"/>
                  <a:pt x="4343376" y="6228755"/>
                </a:cubicBezTo>
                <a:cubicBezTo>
                  <a:pt x="4338614" y="6200943"/>
                  <a:pt x="4326994" y="6175796"/>
                  <a:pt x="4304706" y="6155601"/>
                </a:cubicBezTo>
                <a:lnTo>
                  <a:pt x="4304703" y="6155599"/>
                </a:lnTo>
                <a:lnTo>
                  <a:pt x="4289107" y="6133314"/>
                </a:lnTo>
                <a:lnTo>
                  <a:pt x="4302799" y="6108738"/>
                </a:lnTo>
                <a:cubicBezTo>
                  <a:pt x="4322994" y="6082258"/>
                  <a:pt x="4341662" y="6054825"/>
                  <a:pt x="4358999" y="6026440"/>
                </a:cubicBezTo>
                <a:cubicBezTo>
                  <a:pt x="4364524" y="6017485"/>
                  <a:pt x="4364334" y="6004531"/>
                  <a:pt x="4365475" y="5993291"/>
                </a:cubicBezTo>
                <a:lnTo>
                  <a:pt x="4365476" y="5993289"/>
                </a:lnTo>
                <a:lnTo>
                  <a:pt x="4368929" y="5964476"/>
                </a:lnTo>
                <a:lnTo>
                  <a:pt x="4369096" y="5935949"/>
                </a:lnTo>
                <a:lnTo>
                  <a:pt x="4369096" y="5935948"/>
                </a:lnTo>
                <a:lnTo>
                  <a:pt x="4369094" y="5935945"/>
                </a:lnTo>
                <a:lnTo>
                  <a:pt x="4362214" y="5909350"/>
                </a:lnTo>
                <a:lnTo>
                  <a:pt x="4351191" y="5883755"/>
                </a:lnTo>
                <a:lnTo>
                  <a:pt x="4351189" y="5883750"/>
                </a:lnTo>
                <a:cubicBezTo>
                  <a:pt x="4329280" y="5837456"/>
                  <a:pt x="4302037" y="5794973"/>
                  <a:pt x="4262794" y="5760872"/>
                </a:cubicBezTo>
                <a:cubicBezTo>
                  <a:pt x="4257650" y="5756492"/>
                  <a:pt x="4255744" y="5747727"/>
                  <a:pt x="4254029" y="5740487"/>
                </a:cubicBezTo>
                <a:cubicBezTo>
                  <a:pt x="4251171" y="5728677"/>
                  <a:pt x="4248505" y="5716484"/>
                  <a:pt x="4248123" y="5704482"/>
                </a:cubicBezTo>
                <a:cubicBezTo>
                  <a:pt x="4246219" y="5646188"/>
                  <a:pt x="4219548" y="5600466"/>
                  <a:pt x="4176875" y="5562745"/>
                </a:cubicBezTo>
                <a:lnTo>
                  <a:pt x="4167302" y="5547577"/>
                </a:lnTo>
                <a:lnTo>
                  <a:pt x="4177447" y="5531693"/>
                </a:lnTo>
                <a:lnTo>
                  <a:pt x="4177448" y="5531691"/>
                </a:lnTo>
                <a:lnTo>
                  <a:pt x="4185847" y="5520421"/>
                </a:lnTo>
                <a:lnTo>
                  <a:pt x="4188067" y="5507667"/>
                </a:lnTo>
                <a:lnTo>
                  <a:pt x="4188067" y="5507666"/>
                </a:lnTo>
                <a:cubicBezTo>
                  <a:pt x="4188020" y="5498831"/>
                  <a:pt x="4185448" y="5489496"/>
                  <a:pt x="4183543" y="5480636"/>
                </a:cubicBezTo>
                <a:cubicBezTo>
                  <a:pt x="4179733" y="5462350"/>
                  <a:pt x="4175731" y="5443869"/>
                  <a:pt x="4171921" y="5425581"/>
                </a:cubicBezTo>
                <a:cubicBezTo>
                  <a:pt x="4169255" y="5412056"/>
                  <a:pt x="4166969" y="5398720"/>
                  <a:pt x="4163730" y="5385383"/>
                </a:cubicBezTo>
                <a:lnTo>
                  <a:pt x="4158854" y="5355013"/>
                </a:lnTo>
                <a:lnTo>
                  <a:pt x="4162774" y="5321350"/>
                </a:lnTo>
                <a:lnTo>
                  <a:pt x="4187733" y="5272796"/>
                </a:lnTo>
                <a:lnTo>
                  <a:pt x="4200644" y="5248928"/>
                </a:lnTo>
                <a:lnTo>
                  <a:pt x="4211191" y="5229432"/>
                </a:lnTo>
                <a:lnTo>
                  <a:pt x="4211356" y="5179067"/>
                </a:lnTo>
                <a:lnTo>
                  <a:pt x="4211356" y="5179066"/>
                </a:lnTo>
                <a:cubicBezTo>
                  <a:pt x="4210880" y="5176875"/>
                  <a:pt x="4209690" y="5174399"/>
                  <a:pt x="4208809" y="5172089"/>
                </a:cubicBezTo>
                <a:lnTo>
                  <a:pt x="4208118" y="5166113"/>
                </a:lnTo>
                <a:lnTo>
                  <a:pt x="4214833" y="5133224"/>
                </a:lnTo>
                <a:lnTo>
                  <a:pt x="4214833" y="5133223"/>
                </a:lnTo>
                <a:lnTo>
                  <a:pt x="4214832" y="5133219"/>
                </a:lnTo>
                <a:lnTo>
                  <a:pt x="4207690" y="5102460"/>
                </a:lnTo>
                <a:lnTo>
                  <a:pt x="4201805" y="5087442"/>
                </a:lnTo>
                <a:lnTo>
                  <a:pt x="4201799" y="5087422"/>
                </a:lnTo>
                <a:cubicBezTo>
                  <a:pt x="4195713" y="5072410"/>
                  <a:pt x="4189614" y="5057380"/>
                  <a:pt x="4188685" y="5041520"/>
                </a:cubicBezTo>
                <a:cubicBezTo>
                  <a:pt x="4187543" y="5022851"/>
                  <a:pt x="4173445" y="5003800"/>
                  <a:pt x="4162206" y="4987036"/>
                </a:cubicBezTo>
                <a:lnTo>
                  <a:pt x="4144924" y="4957453"/>
                </a:lnTo>
                <a:lnTo>
                  <a:pt x="4137372" y="4933804"/>
                </a:lnTo>
                <a:lnTo>
                  <a:pt x="4138774" y="4912168"/>
                </a:lnTo>
                <a:cubicBezTo>
                  <a:pt x="4140536" y="4904357"/>
                  <a:pt x="4141048" y="4896713"/>
                  <a:pt x="4140479" y="4889275"/>
                </a:cubicBezTo>
                <a:lnTo>
                  <a:pt x="4140479" y="4889274"/>
                </a:lnTo>
                <a:lnTo>
                  <a:pt x="4135701" y="4867613"/>
                </a:lnTo>
                <a:lnTo>
                  <a:pt x="4132950" y="4863342"/>
                </a:lnTo>
                <a:lnTo>
                  <a:pt x="4131200" y="4857316"/>
                </a:lnTo>
                <a:cubicBezTo>
                  <a:pt x="4126057" y="4847213"/>
                  <a:pt x="4119056" y="4837702"/>
                  <a:pt x="4110769" y="4828915"/>
                </a:cubicBezTo>
                <a:lnTo>
                  <a:pt x="4095933" y="4800482"/>
                </a:lnTo>
                <a:lnTo>
                  <a:pt x="4097242" y="4767764"/>
                </a:lnTo>
                <a:cubicBezTo>
                  <a:pt x="4103148" y="4738235"/>
                  <a:pt x="4103530" y="4707564"/>
                  <a:pt x="4107149" y="4677655"/>
                </a:cubicBezTo>
                <a:cubicBezTo>
                  <a:pt x="4107911" y="4671176"/>
                  <a:pt x="4110579" y="4662986"/>
                  <a:pt x="4115151" y="4659174"/>
                </a:cubicBezTo>
                <a:cubicBezTo>
                  <a:pt x="4171921" y="4612500"/>
                  <a:pt x="4172493" y="4546776"/>
                  <a:pt x="4175161" y="4482004"/>
                </a:cubicBezTo>
                <a:cubicBezTo>
                  <a:pt x="4176875" y="4442761"/>
                  <a:pt x="4176875" y="4403325"/>
                  <a:pt x="4175923" y="4363890"/>
                </a:cubicBezTo>
                <a:lnTo>
                  <a:pt x="4175923" y="4363889"/>
                </a:lnTo>
                <a:cubicBezTo>
                  <a:pt x="4175731" y="4350553"/>
                  <a:pt x="4172683" y="4336456"/>
                  <a:pt x="4166969" y="4324644"/>
                </a:cubicBezTo>
                <a:cubicBezTo>
                  <a:pt x="4154966" y="4300069"/>
                  <a:pt x="4139346" y="4277400"/>
                  <a:pt x="4127153" y="4253013"/>
                </a:cubicBezTo>
                <a:close/>
                <a:moveTo>
                  <a:pt x="4190328" y="2836171"/>
                </a:moveTo>
                <a:lnTo>
                  <a:pt x="4181637" y="2848792"/>
                </a:lnTo>
                <a:cubicBezTo>
                  <a:pt x="4176637" y="2865009"/>
                  <a:pt x="4170779" y="2881306"/>
                  <a:pt x="4166033" y="2897784"/>
                </a:cubicBezTo>
                <a:lnTo>
                  <a:pt x="4165004" y="2903549"/>
                </a:lnTo>
                <a:lnTo>
                  <a:pt x="4161730" y="2914327"/>
                </a:lnTo>
                <a:lnTo>
                  <a:pt x="4157099" y="2947858"/>
                </a:lnTo>
                <a:lnTo>
                  <a:pt x="4157098" y="2947861"/>
                </a:lnTo>
                <a:lnTo>
                  <a:pt x="4157098" y="2947862"/>
                </a:lnTo>
                <a:cubicBezTo>
                  <a:pt x="4156729" y="2959156"/>
                  <a:pt x="4157729" y="2970575"/>
                  <a:pt x="4160682" y="2982148"/>
                </a:cubicBezTo>
                <a:lnTo>
                  <a:pt x="4172375" y="3077401"/>
                </a:lnTo>
                <a:lnTo>
                  <a:pt x="4159920" y="3172653"/>
                </a:lnTo>
                <a:cubicBezTo>
                  <a:pt x="4134011" y="3276479"/>
                  <a:pt x="4106579" y="3380304"/>
                  <a:pt x="4112293" y="3489466"/>
                </a:cubicBezTo>
                <a:cubicBezTo>
                  <a:pt x="4113245" y="3507562"/>
                  <a:pt x="4101624" y="3529089"/>
                  <a:pt x="4090194" y="3544712"/>
                </a:cubicBezTo>
                <a:cubicBezTo>
                  <a:pt x="4079336" y="3559667"/>
                  <a:pt x="4073477" y="3566811"/>
                  <a:pt x="4072572" y="3574407"/>
                </a:cubicBezTo>
                <a:lnTo>
                  <a:pt x="4072572" y="3574408"/>
                </a:lnTo>
                <a:cubicBezTo>
                  <a:pt x="4071667" y="3582004"/>
                  <a:pt x="4075716" y="3590053"/>
                  <a:pt x="4084670" y="3606817"/>
                </a:cubicBezTo>
                <a:cubicBezTo>
                  <a:pt x="4089052" y="3614819"/>
                  <a:pt x="4091718" y="3624725"/>
                  <a:pt x="4098196" y="3630632"/>
                </a:cubicBezTo>
                <a:lnTo>
                  <a:pt x="4115925" y="3654415"/>
                </a:lnTo>
                <a:lnTo>
                  <a:pt x="4118836" y="3665923"/>
                </a:lnTo>
                <a:lnTo>
                  <a:pt x="4122437" y="3680163"/>
                </a:lnTo>
                <a:lnTo>
                  <a:pt x="4118389" y="3734836"/>
                </a:lnTo>
                <a:lnTo>
                  <a:pt x="4118389" y="3734837"/>
                </a:lnTo>
                <a:cubicBezTo>
                  <a:pt x="4117437" y="3741315"/>
                  <a:pt x="4116103" y="3749125"/>
                  <a:pt x="4118771" y="3754652"/>
                </a:cubicBezTo>
                <a:lnTo>
                  <a:pt x="4125128" y="3789775"/>
                </a:lnTo>
                <a:lnTo>
                  <a:pt x="4110197" y="3822471"/>
                </a:lnTo>
                <a:cubicBezTo>
                  <a:pt x="4103149" y="3831901"/>
                  <a:pt x="4097529" y="3842045"/>
                  <a:pt x="4095862" y="3852618"/>
                </a:cubicBezTo>
                <a:lnTo>
                  <a:pt x="4095862" y="3852619"/>
                </a:lnTo>
                <a:lnTo>
                  <a:pt x="4096642" y="3868763"/>
                </a:lnTo>
                <a:lnTo>
                  <a:pt x="4105245" y="3885336"/>
                </a:lnTo>
                <a:lnTo>
                  <a:pt x="4105245" y="3885338"/>
                </a:lnTo>
                <a:cubicBezTo>
                  <a:pt x="4114961" y="3897721"/>
                  <a:pt x="4122367" y="3910318"/>
                  <a:pt x="4127626" y="3923124"/>
                </a:cubicBezTo>
                <a:lnTo>
                  <a:pt x="4137130" y="3962159"/>
                </a:lnTo>
                <a:lnTo>
                  <a:pt x="4121438" y="4043837"/>
                </a:lnTo>
                <a:lnTo>
                  <a:pt x="4121437" y="4043838"/>
                </a:lnTo>
                <a:cubicBezTo>
                  <a:pt x="4112674" y="4063841"/>
                  <a:pt x="4107292" y="4083701"/>
                  <a:pt x="4106316" y="4103824"/>
                </a:cubicBezTo>
                <a:lnTo>
                  <a:pt x="4106316" y="4103825"/>
                </a:lnTo>
                <a:lnTo>
                  <a:pt x="4108283" y="4134255"/>
                </a:lnTo>
                <a:lnTo>
                  <a:pt x="4117627" y="4165381"/>
                </a:lnTo>
                <a:lnTo>
                  <a:pt x="4117627" y="4165383"/>
                </a:lnTo>
                <a:lnTo>
                  <a:pt x="4121532" y="4192387"/>
                </a:lnTo>
                <a:lnTo>
                  <a:pt x="4121532" y="4192386"/>
                </a:lnTo>
                <a:cubicBezTo>
                  <a:pt x="4121628" y="4182766"/>
                  <a:pt x="4121056" y="4173479"/>
                  <a:pt x="4117627" y="4165382"/>
                </a:cubicBezTo>
                <a:lnTo>
                  <a:pt x="4117627" y="4165381"/>
                </a:lnTo>
                <a:lnTo>
                  <a:pt x="4106316" y="4103825"/>
                </a:lnTo>
                <a:lnTo>
                  <a:pt x="4121437" y="4043839"/>
                </a:lnTo>
                <a:lnTo>
                  <a:pt x="4121438" y="4043837"/>
                </a:lnTo>
                <a:lnTo>
                  <a:pt x="4134740" y="4002409"/>
                </a:lnTo>
                <a:lnTo>
                  <a:pt x="4137130" y="3962159"/>
                </a:lnTo>
                <a:lnTo>
                  <a:pt x="4137130" y="3962158"/>
                </a:lnTo>
                <a:cubicBezTo>
                  <a:pt x="4134868" y="3935726"/>
                  <a:pt x="4124677" y="3910103"/>
                  <a:pt x="4105245" y="3885337"/>
                </a:cubicBezTo>
                <a:lnTo>
                  <a:pt x="4105245" y="3885336"/>
                </a:lnTo>
                <a:lnTo>
                  <a:pt x="4095862" y="3852619"/>
                </a:lnTo>
                <a:lnTo>
                  <a:pt x="4110197" y="3822472"/>
                </a:lnTo>
                <a:cubicBezTo>
                  <a:pt x="4118389" y="3811613"/>
                  <a:pt x="4123533" y="3800896"/>
                  <a:pt x="4125128" y="3789776"/>
                </a:cubicBezTo>
                <a:lnTo>
                  <a:pt x="4125128" y="3789775"/>
                </a:lnTo>
                <a:cubicBezTo>
                  <a:pt x="4126724" y="3778654"/>
                  <a:pt x="4124771" y="3767129"/>
                  <a:pt x="4118771" y="3754651"/>
                </a:cubicBezTo>
                <a:lnTo>
                  <a:pt x="4118389" y="3734837"/>
                </a:lnTo>
                <a:lnTo>
                  <a:pt x="4122437" y="3680163"/>
                </a:lnTo>
                <a:lnTo>
                  <a:pt x="4122437" y="3680162"/>
                </a:lnTo>
                <a:lnTo>
                  <a:pt x="4118836" y="3665923"/>
                </a:lnTo>
                <a:lnTo>
                  <a:pt x="4115925" y="3654415"/>
                </a:lnTo>
                <a:lnTo>
                  <a:pt x="4115925" y="3654415"/>
                </a:lnTo>
                <a:lnTo>
                  <a:pt x="4115925" y="3654415"/>
                </a:lnTo>
                <a:cubicBezTo>
                  <a:pt x="4112115" y="3646122"/>
                  <a:pt x="4106436" y="3638156"/>
                  <a:pt x="4098196" y="3630631"/>
                </a:cubicBezTo>
                <a:cubicBezTo>
                  <a:pt x="4091718" y="3624724"/>
                  <a:pt x="4089052" y="3614818"/>
                  <a:pt x="4084670" y="3606816"/>
                </a:cubicBezTo>
                <a:cubicBezTo>
                  <a:pt x="4080193" y="3598434"/>
                  <a:pt x="4076942" y="3592231"/>
                  <a:pt x="4074924" y="3587173"/>
                </a:cubicBezTo>
                <a:lnTo>
                  <a:pt x="4072572" y="3574407"/>
                </a:lnTo>
                <a:lnTo>
                  <a:pt x="4077651" y="3562320"/>
                </a:lnTo>
                <a:cubicBezTo>
                  <a:pt x="4080586" y="3557715"/>
                  <a:pt x="4084765" y="3552190"/>
                  <a:pt x="4090194" y="3544713"/>
                </a:cubicBezTo>
                <a:cubicBezTo>
                  <a:pt x="4101624" y="3529090"/>
                  <a:pt x="4113245" y="3507563"/>
                  <a:pt x="4112293" y="3489467"/>
                </a:cubicBezTo>
                <a:cubicBezTo>
                  <a:pt x="4106579" y="3380305"/>
                  <a:pt x="4134011" y="3276480"/>
                  <a:pt x="4159920" y="3172654"/>
                </a:cubicBezTo>
                <a:cubicBezTo>
                  <a:pt x="4167922" y="3140649"/>
                  <a:pt x="4172160" y="3109025"/>
                  <a:pt x="4172375" y="3077401"/>
                </a:cubicBezTo>
                <a:lnTo>
                  <a:pt x="4172375" y="3077400"/>
                </a:lnTo>
                <a:cubicBezTo>
                  <a:pt x="4172589" y="3045776"/>
                  <a:pt x="4168779" y="3014152"/>
                  <a:pt x="4160682" y="2982147"/>
                </a:cubicBezTo>
                <a:lnTo>
                  <a:pt x="4157098" y="2947862"/>
                </a:lnTo>
                <a:lnTo>
                  <a:pt x="4157099" y="2947858"/>
                </a:lnTo>
                <a:lnTo>
                  <a:pt x="4165004" y="2903549"/>
                </a:lnTo>
                <a:lnTo>
                  <a:pt x="4181637" y="2848793"/>
                </a:lnTo>
                <a:cubicBezTo>
                  <a:pt x="4182970" y="2844316"/>
                  <a:pt x="4186256" y="2839982"/>
                  <a:pt x="4190328" y="2836172"/>
                </a:cubicBezTo>
                <a:close/>
                <a:moveTo>
                  <a:pt x="3705842" y="1508457"/>
                </a:moveTo>
                <a:lnTo>
                  <a:pt x="3677748" y="1596213"/>
                </a:lnTo>
                <a:cubicBezTo>
                  <a:pt x="3675271" y="1604978"/>
                  <a:pt x="3676796" y="1615836"/>
                  <a:pt x="3679653" y="1624980"/>
                </a:cubicBezTo>
                <a:cubicBezTo>
                  <a:pt x="3689369" y="1656223"/>
                  <a:pt x="3713754" y="1676036"/>
                  <a:pt x="3736234" y="1697753"/>
                </a:cubicBezTo>
                <a:cubicBezTo>
                  <a:pt x="3746141" y="1707279"/>
                  <a:pt x="3753189" y="1720423"/>
                  <a:pt x="3758903" y="1733188"/>
                </a:cubicBezTo>
                <a:cubicBezTo>
                  <a:pt x="3773574" y="1766335"/>
                  <a:pt x="3786718" y="1800246"/>
                  <a:pt x="3800624" y="1833775"/>
                </a:cubicBezTo>
                <a:cubicBezTo>
                  <a:pt x="3801958" y="1837013"/>
                  <a:pt x="3805387" y="1839679"/>
                  <a:pt x="3808245" y="1842158"/>
                </a:cubicBezTo>
                <a:cubicBezTo>
                  <a:pt x="3838346" y="1866922"/>
                  <a:pt x="3868635" y="1891497"/>
                  <a:pt x="3898736" y="1916454"/>
                </a:cubicBezTo>
                <a:cubicBezTo>
                  <a:pt x="3904450" y="1921216"/>
                  <a:pt x="3908642" y="1928076"/>
                  <a:pt x="3914166" y="1933219"/>
                </a:cubicBezTo>
                <a:cubicBezTo>
                  <a:pt x="3921786" y="1940459"/>
                  <a:pt x="3929027" y="1949603"/>
                  <a:pt x="3938171" y="1953413"/>
                </a:cubicBezTo>
                <a:cubicBezTo>
                  <a:pt x="3966936" y="1965224"/>
                  <a:pt x="3979320" y="1987894"/>
                  <a:pt x="3984654" y="2016469"/>
                </a:cubicBezTo>
                <a:cubicBezTo>
                  <a:pt x="3989607" y="2042570"/>
                  <a:pt x="3993799" y="2068669"/>
                  <a:pt x="3999513" y="2094578"/>
                </a:cubicBezTo>
                <a:cubicBezTo>
                  <a:pt x="4006371" y="2126201"/>
                  <a:pt x="4013801" y="2157636"/>
                  <a:pt x="4022184" y="2188879"/>
                </a:cubicBezTo>
                <a:cubicBezTo>
                  <a:pt x="4025804" y="2202404"/>
                  <a:pt x="4029994" y="2216692"/>
                  <a:pt x="4037424" y="2228314"/>
                </a:cubicBezTo>
                <a:cubicBezTo>
                  <a:pt x="4057999" y="2260890"/>
                  <a:pt x="4071905" y="2295753"/>
                  <a:pt x="4066381" y="2334044"/>
                </a:cubicBezTo>
                <a:cubicBezTo>
                  <a:pt x="4061999" y="2364715"/>
                  <a:pt x="4073239" y="2390434"/>
                  <a:pt x="4090766" y="2409485"/>
                </a:cubicBezTo>
                <a:cubicBezTo>
                  <a:pt x="4098720" y="2418154"/>
                  <a:pt x="4104233" y="2426976"/>
                  <a:pt x="4107867" y="2435912"/>
                </a:cubicBezTo>
                <a:lnTo>
                  <a:pt x="4113698" y="2463017"/>
                </a:lnTo>
                <a:lnTo>
                  <a:pt x="4105056" y="2518262"/>
                </a:lnTo>
                <a:lnTo>
                  <a:pt x="4105055" y="2518263"/>
                </a:lnTo>
                <a:cubicBezTo>
                  <a:pt x="4102388" y="2527789"/>
                  <a:pt x="4101244" y="2536456"/>
                  <a:pt x="4101411" y="2545005"/>
                </a:cubicBezTo>
                <a:lnTo>
                  <a:pt x="4101411" y="2545006"/>
                </a:lnTo>
                <a:cubicBezTo>
                  <a:pt x="4101577" y="2553555"/>
                  <a:pt x="4103054" y="2561985"/>
                  <a:pt x="4105625" y="2571034"/>
                </a:cubicBezTo>
                <a:cubicBezTo>
                  <a:pt x="4117627" y="2612945"/>
                  <a:pt x="4150204" y="2640950"/>
                  <a:pt x="4178779" y="2668001"/>
                </a:cubicBezTo>
                <a:cubicBezTo>
                  <a:pt x="4203164" y="2691054"/>
                  <a:pt x="4216880" y="2716963"/>
                  <a:pt x="4227170" y="2745348"/>
                </a:cubicBezTo>
                <a:lnTo>
                  <a:pt x="4227170" y="2745351"/>
                </a:lnTo>
                <a:lnTo>
                  <a:pt x="4233090" y="2778005"/>
                </a:lnTo>
                <a:lnTo>
                  <a:pt x="4232670" y="2785439"/>
                </a:lnTo>
                <a:lnTo>
                  <a:pt x="4222591" y="2811779"/>
                </a:lnTo>
                <a:lnTo>
                  <a:pt x="4222587" y="2811786"/>
                </a:lnTo>
                <a:lnTo>
                  <a:pt x="4222588" y="2811786"/>
                </a:lnTo>
                <a:lnTo>
                  <a:pt x="4222591" y="2811779"/>
                </a:lnTo>
                <a:lnTo>
                  <a:pt x="4232241" y="2793022"/>
                </a:lnTo>
                <a:lnTo>
                  <a:pt x="4232670" y="2785439"/>
                </a:lnTo>
                <a:lnTo>
                  <a:pt x="4233870" y="2782304"/>
                </a:lnTo>
                <a:lnTo>
                  <a:pt x="4233090" y="2778005"/>
                </a:lnTo>
                <a:lnTo>
                  <a:pt x="4233500" y="2770757"/>
                </a:lnTo>
                <a:lnTo>
                  <a:pt x="4227170" y="2745351"/>
                </a:lnTo>
                <a:lnTo>
                  <a:pt x="4227170" y="2745347"/>
                </a:lnTo>
                <a:cubicBezTo>
                  <a:pt x="4216880" y="2716962"/>
                  <a:pt x="4203164" y="2691053"/>
                  <a:pt x="4178779" y="2668000"/>
                </a:cubicBezTo>
                <a:cubicBezTo>
                  <a:pt x="4150204" y="2640949"/>
                  <a:pt x="4117627" y="2612944"/>
                  <a:pt x="4105625" y="2571033"/>
                </a:cubicBezTo>
                <a:lnTo>
                  <a:pt x="4101411" y="2545006"/>
                </a:lnTo>
                <a:lnTo>
                  <a:pt x="4105055" y="2518264"/>
                </a:lnTo>
                <a:lnTo>
                  <a:pt x="4105056" y="2518262"/>
                </a:lnTo>
                <a:lnTo>
                  <a:pt x="4111636" y="2490550"/>
                </a:lnTo>
                <a:lnTo>
                  <a:pt x="4113698" y="2463017"/>
                </a:lnTo>
                <a:lnTo>
                  <a:pt x="4113698" y="2463016"/>
                </a:lnTo>
                <a:cubicBezTo>
                  <a:pt x="4112817" y="2444776"/>
                  <a:pt x="4106674" y="2426821"/>
                  <a:pt x="4090766" y="2409484"/>
                </a:cubicBezTo>
                <a:cubicBezTo>
                  <a:pt x="4073239" y="2390433"/>
                  <a:pt x="4061999" y="2364714"/>
                  <a:pt x="4066381" y="2334043"/>
                </a:cubicBezTo>
                <a:cubicBezTo>
                  <a:pt x="4071905" y="2295752"/>
                  <a:pt x="4057999" y="2260889"/>
                  <a:pt x="4037424" y="2228313"/>
                </a:cubicBezTo>
                <a:cubicBezTo>
                  <a:pt x="4029994" y="2216691"/>
                  <a:pt x="4025804" y="2202403"/>
                  <a:pt x="4022184" y="2188878"/>
                </a:cubicBezTo>
                <a:cubicBezTo>
                  <a:pt x="4013801" y="2157635"/>
                  <a:pt x="4006371" y="2126200"/>
                  <a:pt x="3999513" y="2094577"/>
                </a:cubicBezTo>
                <a:cubicBezTo>
                  <a:pt x="3993799" y="2068668"/>
                  <a:pt x="3989607" y="2042569"/>
                  <a:pt x="3984654" y="2016468"/>
                </a:cubicBezTo>
                <a:cubicBezTo>
                  <a:pt x="3979320" y="1987893"/>
                  <a:pt x="3966936" y="1965223"/>
                  <a:pt x="3938171" y="1953412"/>
                </a:cubicBezTo>
                <a:cubicBezTo>
                  <a:pt x="3929027" y="1949602"/>
                  <a:pt x="3921786" y="1940458"/>
                  <a:pt x="3914166" y="1933218"/>
                </a:cubicBezTo>
                <a:cubicBezTo>
                  <a:pt x="3908642" y="1928075"/>
                  <a:pt x="3904450" y="1921215"/>
                  <a:pt x="3898736" y="1916453"/>
                </a:cubicBezTo>
                <a:cubicBezTo>
                  <a:pt x="3868635" y="1891496"/>
                  <a:pt x="3838346" y="1866921"/>
                  <a:pt x="3808245" y="1842157"/>
                </a:cubicBezTo>
                <a:cubicBezTo>
                  <a:pt x="3805387" y="1839678"/>
                  <a:pt x="3801958" y="1837012"/>
                  <a:pt x="3800624" y="1833774"/>
                </a:cubicBezTo>
                <a:cubicBezTo>
                  <a:pt x="3786718" y="1800245"/>
                  <a:pt x="3773575" y="1766334"/>
                  <a:pt x="3758903" y="1733187"/>
                </a:cubicBezTo>
                <a:cubicBezTo>
                  <a:pt x="3753189" y="1720422"/>
                  <a:pt x="3746141" y="1707278"/>
                  <a:pt x="3736235" y="1697752"/>
                </a:cubicBezTo>
                <a:cubicBezTo>
                  <a:pt x="3713755" y="1676035"/>
                  <a:pt x="3689369" y="1656222"/>
                  <a:pt x="3679653" y="1624979"/>
                </a:cubicBezTo>
                <a:cubicBezTo>
                  <a:pt x="3676797" y="1615835"/>
                  <a:pt x="3675272" y="1604977"/>
                  <a:pt x="3677749" y="1596212"/>
                </a:cubicBezTo>
                <a:close/>
                <a:moveTo>
                  <a:pt x="3724447" y="1459072"/>
                </a:moveTo>
                <a:lnTo>
                  <a:pt x="3724446" y="1459073"/>
                </a:lnTo>
                <a:lnTo>
                  <a:pt x="3715229" y="1481571"/>
                </a:lnTo>
                <a:close/>
                <a:moveTo>
                  <a:pt x="3743640" y="1268757"/>
                </a:moveTo>
                <a:cubicBezTo>
                  <a:pt x="3744092" y="1275401"/>
                  <a:pt x="3745664" y="1281688"/>
                  <a:pt x="3748807" y="1286069"/>
                </a:cubicBezTo>
                <a:cubicBezTo>
                  <a:pt x="3763380" y="1306929"/>
                  <a:pt x="3769620" y="1328552"/>
                  <a:pt x="3771144" y="1350627"/>
                </a:cubicBezTo>
                <a:lnTo>
                  <a:pt x="3765550" y="1413839"/>
                </a:lnTo>
                <a:lnTo>
                  <a:pt x="3771145" y="1350626"/>
                </a:lnTo>
                <a:cubicBezTo>
                  <a:pt x="3769620" y="1328551"/>
                  <a:pt x="3763381" y="1306929"/>
                  <a:pt x="3748807" y="1286068"/>
                </a:cubicBezTo>
                <a:close/>
                <a:moveTo>
                  <a:pt x="3685369" y="773034"/>
                </a:moveTo>
                <a:lnTo>
                  <a:pt x="3685369" y="773035"/>
                </a:lnTo>
                <a:cubicBezTo>
                  <a:pt x="3687655" y="800276"/>
                  <a:pt x="3690893" y="827329"/>
                  <a:pt x="3693369" y="854379"/>
                </a:cubicBezTo>
                <a:cubicBezTo>
                  <a:pt x="3695655" y="878956"/>
                  <a:pt x="3696417" y="903722"/>
                  <a:pt x="3724422" y="915343"/>
                </a:cubicBezTo>
                <a:cubicBezTo>
                  <a:pt x="3728804" y="917059"/>
                  <a:pt x="3732042" y="922773"/>
                  <a:pt x="3734900" y="927155"/>
                </a:cubicBezTo>
                <a:cubicBezTo>
                  <a:pt x="3778908" y="994785"/>
                  <a:pt x="3777764" y="1030980"/>
                  <a:pt x="3731280" y="1097087"/>
                </a:cubicBezTo>
                <a:cubicBezTo>
                  <a:pt x="3726518" y="1103945"/>
                  <a:pt x="3723088" y="1118613"/>
                  <a:pt x="3726898" y="1123185"/>
                </a:cubicBezTo>
                <a:cubicBezTo>
                  <a:pt x="3742710" y="1142617"/>
                  <a:pt x="3749759" y="1162953"/>
                  <a:pt x="3751617" y="1184028"/>
                </a:cubicBezTo>
                <a:cubicBezTo>
                  <a:pt x="3749759" y="1162953"/>
                  <a:pt x="3742711" y="1142616"/>
                  <a:pt x="3726899" y="1123184"/>
                </a:cubicBezTo>
                <a:cubicBezTo>
                  <a:pt x="3723089" y="1118612"/>
                  <a:pt x="3726519" y="1103944"/>
                  <a:pt x="3731281" y="1097086"/>
                </a:cubicBezTo>
                <a:cubicBezTo>
                  <a:pt x="3777765" y="1030979"/>
                  <a:pt x="3778909" y="994784"/>
                  <a:pt x="3734901" y="927154"/>
                </a:cubicBezTo>
                <a:cubicBezTo>
                  <a:pt x="3732043" y="922772"/>
                  <a:pt x="3728805" y="917058"/>
                  <a:pt x="3724423" y="915342"/>
                </a:cubicBezTo>
                <a:cubicBezTo>
                  <a:pt x="3696417" y="903721"/>
                  <a:pt x="3695655" y="878955"/>
                  <a:pt x="3693369" y="854378"/>
                </a:cubicBezTo>
                <a:close/>
                <a:moveTo>
                  <a:pt x="3740770" y="517850"/>
                </a:moveTo>
                <a:lnTo>
                  <a:pt x="3731852" y="556047"/>
                </a:lnTo>
                <a:cubicBezTo>
                  <a:pt x="3729756" y="564048"/>
                  <a:pt x="3724232" y="572622"/>
                  <a:pt x="3725374" y="580050"/>
                </a:cubicBezTo>
                <a:cubicBezTo>
                  <a:pt x="3728708" y="601578"/>
                  <a:pt x="3726279" y="622200"/>
                  <a:pt x="3721993" y="642537"/>
                </a:cubicBezTo>
                <a:lnTo>
                  <a:pt x="3709470" y="694927"/>
                </a:lnTo>
                <a:lnTo>
                  <a:pt x="3721994" y="642536"/>
                </a:lnTo>
                <a:cubicBezTo>
                  <a:pt x="3726280" y="622200"/>
                  <a:pt x="3728709" y="601577"/>
                  <a:pt x="3725375" y="580049"/>
                </a:cubicBezTo>
                <a:cubicBezTo>
                  <a:pt x="3724233" y="572621"/>
                  <a:pt x="3729757" y="564047"/>
                  <a:pt x="3731853" y="556046"/>
                </a:cubicBezTo>
                <a:close/>
                <a:moveTo>
                  <a:pt x="3754065" y="298168"/>
                </a:moveTo>
                <a:lnTo>
                  <a:pt x="3739283" y="313532"/>
                </a:lnTo>
                <a:lnTo>
                  <a:pt x="3739283" y="313532"/>
                </a:lnTo>
                <a:lnTo>
                  <a:pt x="3739282" y="313533"/>
                </a:lnTo>
                <a:cubicBezTo>
                  <a:pt x="3735090" y="316389"/>
                  <a:pt x="3737376" y="330298"/>
                  <a:pt x="3738710" y="338870"/>
                </a:cubicBezTo>
                <a:lnTo>
                  <a:pt x="3738716" y="338898"/>
                </a:lnTo>
                <a:lnTo>
                  <a:pt x="3748617" y="395639"/>
                </a:lnTo>
                <a:lnTo>
                  <a:pt x="3744807" y="367327"/>
                </a:lnTo>
                <a:lnTo>
                  <a:pt x="3738716" y="338898"/>
                </a:lnTo>
                <a:lnTo>
                  <a:pt x="3738711" y="338869"/>
                </a:lnTo>
                <a:cubicBezTo>
                  <a:pt x="3738044" y="334583"/>
                  <a:pt x="3737139" y="328963"/>
                  <a:pt x="3736925" y="324057"/>
                </a:cubicBezTo>
                <a:lnTo>
                  <a:pt x="3739283" y="313532"/>
                </a:lnTo>
                <a:close/>
                <a:moveTo>
                  <a:pt x="3761610" y="281567"/>
                </a:moveTo>
                <a:lnTo>
                  <a:pt x="3756715" y="295414"/>
                </a:lnTo>
                <a:lnTo>
                  <a:pt x="3756716" y="295414"/>
                </a:lnTo>
                <a:close/>
                <a:moveTo>
                  <a:pt x="3748290" y="24485"/>
                </a:moveTo>
                <a:lnTo>
                  <a:pt x="3746027" y="74128"/>
                </a:lnTo>
                <a:cubicBezTo>
                  <a:pt x="3746950" y="91491"/>
                  <a:pt x="3749260" y="108702"/>
                  <a:pt x="3751951" y="125860"/>
                </a:cubicBezTo>
                <a:lnTo>
                  <a:pt x="3756346" y="153386"/>
                </a:lnTo>
                <a:lnTo>
                  <a:pt x="3764619" y="228943"/>
                </a:lnTo>
                <a:lnTo>
                  <a:pt x="3760160" y="177270"/>
                </a:lnTo>
                <a:lnTo>
                  <a:pt x="3756346" y="153386"/>
                </a:lnTo>
                <a:lnTo>
                  <a:pt x="3756147" y="151568"/>
                </a:lnTo>
                <a:cubicBezTo>
                  <a:pt x="3751917" y="125875"/>
                  <a:pt x="3747412" y="100173"/>
                  <a:pt x="3746028" y="74128"/>
                </a:cubicBezTo>
                <a:close/>
                <a:moveTo>
                  <a:pt x="3745709" y="0"/>
                </a:moveTo>
                <a:lnTo>
                  <a:pt x="3748427" y="21485"/>
                </a:lnTo>
                <a:lnTo>
                  <a:pt x="3745709" y="0"/>
                </a:lnTo>
                <a:lnTo>
                  <a:pt x="4209817" y="0"/>
                </a:lnTo>
                <a:lnTo>
                  <a:pt x="4208690" y="2816"/>
                </a:lnTo>
                <a:cubicBezTo>
                  <a:pt x="4200308" y="21485"/>
                  <a:pt x="4197640" y="43011"/>
                  <a:pt x="4194592" y="63586"/>
                </a:cubicBezTo>
                <a:cubicBezTo>
                  <a:pt x="4189067" y="101307"/>
                  <a:pt x="4185637" y="139218"/>
                  <a:pt x="4180685" y="176938"/>
                </a:cubicBezTo>
                <a:cubicBezTo>
                  <a:pt x="4179541" y="184940"/>
                  <a:pt x="4177447" y="194084"/>
                  <a:pt x="4172683" y="200181"/>
                </a:cubicBezTo>
                <a:cubicBezTo>
                  <a:pt x="4140678" y="241900"/>
                  <a:pt x="4131725" y="292578"/>
                  <a:pt x="4134771" y="340773"/>
                </a:cubicBezTo>
                <a:cubicBezTo>
                  <a:pt x="4137060" y="378685"/>
                  <a:pt x="4138774" y="415834"/>
                  <a:pt x="4135536" y="453363"/>
                </a:cubicBezTo>
                <a:cubicBezTo>
                  <a:pt x="4135344" y="456221"/>
                  <a:pt x="4135726" y="460031"/>
                  <a:pt x="4137250" y="462125"/>
                </a:cubicBezTo>
                <a:cubicBezTo>
                  <a:pt x="4147346" y="475080"/>
                  <a:pt x="4148108" y="488606"/>
                  <a:pt x="4149822" y="505181"/>
                </a:cubicBezTo>
                <a:cubicBezTo>
                  <a:pt x="4152300" y="528614"/>
                  <a:pt x="4150584" y="550140"/>
                  <a:pt x="4146394" y="571859"/>
                </a:cubicBezTo>
                <a:cubicBezTo>
                  <a:pt x="4143346" y="587671"/>
                  <a:pt x="4137060" y="603672"/>
                  <a:pt x="4129057" y="617771"/>
                </a:cubicBezTo>
                <a:cubicBezTo>
                  <a:pt x="4117817" y="637391"/>
                  <a:pt x="4113437" y="656254"/>
                  <a:pt x="4128295" y="674922"/>
                </a:cubicBezTo>
                <a:cubicBezTo>
                  <a:pt x="4144108" y="695115"/>
                  <a:pt x="4138584" y="717976"/>
                  <a:pt x="4139154" y="740267"/>
                </a:cubicBezTo>
                <a:cubicBezTo>
                  <a:pt x="4139346" y="749981"/>
                  <a:pt x="4138964" y="760269"/>
                  <a:pt x="4141440" y="769604"/>
                </a:cubicBezTo>
                <a:cubicBezTo>
                  <a:pt x="4148490" y="796654"/>
                  <a:pt x="4159158" y="822755"/>
                  <a:pt x="4163920" y="850188"/>
                </a:cubicBezTo>
                <a:cubicBezTo>
                  <a:pt x="4166587" y="865429"/>
                  <a:pt x="4161824" y="882383"/>
                  <a:pt x="4158396" y="898197"/>
                </a:cubicBezTo>
                <a:cubicBezTo>
                  <a:pt x="4154776" y="914199"/>
                  <a:pt x="4149252" y="930010"/>
                  <a:pt x="4143536" y="945443"/>
                </a:cubicBezTo>
                <a:cubicBezTo>
                  <a:pt x="4139726" y="955919"/>
                  <a:pt x="4136106" y="967349"/>
                  <a:pt x="4129247" y="975732"/>
                </a:cubicBezTo>
                <a:cubicBezTo>
                  <a:pt x="4113627" y="994784"/>
                  <a:pt x="4110959" y="1014405"/>
                  <a:pt x="4119151" y="1036886"/>
                </a:cubicBezTo>
                <a:cubicBezTo>
                  <a:pt x="4120485" y="1040314"/>
                  <a:pt x="4120485" y="1044314"/>
                  <a:pt x="4120675" y="1048124"/>
                </a:cubicBezTo>
                <a:cubicBezTo>
                  <a:pt x="4124675" y="1109090"/>
                  <a:pt x="4127153" y="1170050"/>
                  <a:pt x="4133249" y="1230632"/>
                </a:cubicBezTo>
                <a:cubicBezTo>
                  <a:pt x="4135726" y="1255205"/>
                  <a:pt x="4146584" y="1278828"/>
                  <a:pt x="4153442" y="1303023"/>
                </a:cubicBezTo>
                <a:cubicBezTo>
                  <a:pt x="4154776" y="1307977"/>
                  <a:pt x="4156872" y="1313503"/>
                  <a:pt x="4155918" y="1318455"/>
                </a:cubicBezTo>
                <a:cubicBezTo>
                  <a:pt x="4146394" y="1372367"/>
                  <a:pt x="4160300" y="1422853"/>
                  <a:pt x="4178589" y="1472574"/>
                </a:cubicBezTo>
                <a:cubicBezTo>
                  <a:pt x="4180495" y="1477716"/>
                  <a:pt x="4179923" y="1484003"/>
                  <a:pt x="4179541" y="1489719"/>
                </a:cubicBezTo>
                <a:cubicBezTo>
                  <a:pt x="4178209" y="1505723"/>
                  <a:pt x="4171541" y="1523058"/>
                  <a:pt x="4175541" y="1537536"/>
                </a:cubicBezTo>
                <a:cubicBezTo>
                  <a:pt x="4186591" y="1576018"/>
                  <a:pt x="4199926" y="1614119"/>
                  <a:pt x="4216690" y="1650316"/>
                </a:cubicBezTo>
                <a:cubicBezTo>
                  <a:pt x="4233645" y="1687085"/>
                  <a:pt x="4247933" y="1721184"/>
                  <a:pt x="4230789" y="1763286"/>
                </a:cubicBezTo>
                <a:cubicBezTo>
                  <a:pt x="4223548" y="1781193"/>
                  <a:pt x="4228693" y="1804815"/>
                  <a:pt x="4230597" y="1825392"/>
                </a:cubicBezTo>
                <a:cubicBezTo>
                  <a:pt x="4232121" y="1840440"/>
                  <a:pt x="4240696" y="1854919"/>
                  <a:pt x="4240696" y="1869779"/>
                </a:cubicBezTo>
                <a:cubicBezTo>
                  <a:pt x="4240696" y="1909407"/>
                  <a:pt x="4250791" y="1944648"/>
                  <a:pt x="4271366" y="1978939"/>
                </a:cubicBezTo>
                <a:cubicBezTo>
                  <a:pt x="4279367" y="1992278"/>
                  <a:pt x="4274032" y="2013042"/>
                  <a:pt x="4276128" y="2030377"/>
                </a:cubicBezTo>
                <a:cubicBezTo>
                  <a:pt x="4278604" y="2048667"/>
                  <a:pt x="4280890" y="2067524"/>
                  <a:pt x="4286418" y="2085053"/>
                </a:cubicBezTo>
                <a:cubicBezTo>
                  <a:pt x="4300895" y="2130392"/>
                  <a:pt x="4317278" y="2175162"/>
                  <a:pt x="4332518" y="2220311"/>
                </a:cubicBezTo>
                <a:cubicBezTo>
                  <a:pt x="4345093" y="2257458"/>
                  <a:pt x="4335186" y="2294038"/>
                  <a:pt x="4329853" y="2330805"/>
                </a:cubicBezTo>
                <a:cubicBezTo>
                  <a:pt x="4326422" y="2353858"/>
                  <a:pt x="4318230" y="2375382"/>
                  <a:pt x="4330422" y="2401291"/>
                </a:cubicBezTo>
                <a:cubicBezTo>
                  <a:pt x="4342044" y="2426058"/>
                  <a:pt x="4339377" y="2457491"/>
                  <a:pt x="4345663" y="2485306"/>
                </a:cubicBezTo>
                <a:cubicBezTo>
                  <a:pt x="4350997" y="2508741"/>
                  <a:pt x="4359572" y="2531408"/>
                  <a:pt x="4367953" y="2554078"/>
                </a:cubicBezTo>
                <a:cubicBezTo>
                  <a:pt x="4379384" y="2584941"/>
                  <a:pt x="4391384" y="2615420"/>
                  <a:pt x="4385670" y="2649142"/>
                </a:cubicBezTo>
                <a:cubicBezTo>
                  <a:pt x="4379192" y="2687435"/>
                  <a:pt x="4403577" y="2713722"/>
                  <a:pt x="4419771" y="2743825"/>
                </a:cubicBezTo>
                <a:cubicBezTo>
                  <a:pt x="4430819" y="2764589"/>
                  <a:pt x="4439012" y="2787258"/>
                  <a:pt x="4445870" y="2809929"/>
                </a:cubicBezTo>
                <a:cubicBezTo>
                  <a:pt x="4454824" y="2840218"/>
                  <a:pt x="4460158" y="2871461"/>
                  <a:pt x="4468921" y="2901942"/>
                </a:cubicBezTo>
                <a:cubicBezTo>
                  <a:pt x="4482065" y="2948046"/>
                  <a:pt x="4492353" y="2994721"/>
                  <a:pt x="4485113" y="3042727"/>
                </a:cubicBezTo>
                <a:cubicBezTo>
                  <a:pt x="4481875" y="3064826"/>
                  <a:pt x="4482065" y="3085402"/>
                  <a:pt x="4486829" y="3107499"/>
                </a:cubicBezTo>
                <a:cubicBezTo>
                  <a:pt x="4494639" y="3143694"/>
                  <a:pt x="4495592" y="3180843"/>
                  <a:pt x="4524738" y="3209992"/>
                </a:cubicBezTo>
                <a:cubicBezTo>
                  <a:pt x="4535027" y="3220279"/>
                  <a:pt x="4537693" y="3238757"/>
                  <a:pt x="4543028" y="3253808"/>
                </a:cubicBezTo>
                <a:cubicBezTo>
                  <a:pt x="4549315" y="3271144"/>
                  <a:pt x="4546075" y="3283907"/>
                  <a:pt x="4527787" y="3293243"/>
                </a:cubicBezTo>
                <a:cubicBezTo>
                  <a:pt x="4519596" y="3297433"/>
                  <a:pt x="4511594" y="3309436"/>
                  <a:pt x="4510260" y="3318770"/>
                </a:cubicBezTo>
                <a:cubicBezTo>
                  <a:pt x="4506260" y="3346775"/>
                  <a:pt x="4512166" y="3372494"/>
                  <a:pt x="4525122" y="3399545"/>
                </a:cubicBezTo>
                <a:cubicBezTo>
                  <a:pt x="4537313" y="3424882"/>
                  <a:pt x="4535979" y="3456507"/>
                  <a:pt x="4540741" y="3485274"/>
                </a:cubicBezTo>
                <a:cubicBezTo>
                  <a:pt x="4544171" y="3505656"/>
                  <a:pt x="4551219" y="3526041"/>
                  <a:pt x="4551219" y="3546616"/>
                </a:cubicBezTo>
                <a:cubicBezTo>
                  <a:pt x="4551219" y="3572145"/>
                  <a:pt x="4545123" y="3597481"/>
                  <a:pt x="4542837" y="3623200"/>
                </a:cubicBezTo>
                <a:cubicBezTo>
                  <a:pt x="4540933" y="3643203"/>
                  <a:pt x="4541695" y="3663588"/>
                  <a:pt x="4539409" y="3683590"/>
                </a:cubicBezTo>
                <a:cubicBezTo>
                  <a:pt x="4537693" y="3699975"/>
                  <a:pt x="4533313" y="3716167"/>
                  <a:pt x="4529694" y="3732360"/>
                </a:cubicBezTo>
                <a:cubicBezTo>
                  <a:pt x="4528359" y="3738266"/>
                  <a:pt x="4523214" y="3744172"/>
                  <a:pt x="4523976" y="3749505"/>
                </a:cubicBezTo>
                <a:cubicBezTo>
                  <a:pt x="4532169" y="3802466"/>
                  <a:pt x="4495592" y="3840568"/>
                  <a:pt x="4479399" y="3885337"/>
                </a:cubicBezTo>
                <a:cubicBezTo>
                  <a:pt x="4462252" y="3932393"/>
                  <a:pt x="4435964" y="3977924"/>
                  <a:pt x="4443774" y="4030502"/>
                </a:cubicBezTo>
                <a:cubicBezTo>
                  <a:pt x="4448536" y="4062317"/>
                  <a:pt x="4459586" y="4092988"/>
                  <a:pt x="4466255" y="4124613"/>
                </a:cubicBezTo>
                <a:cubicBezTo>
                  <a:pt x="4468541" y="4135853"/>
                  <a:pt x="4468159" y="4148426"/>
                  <a:pt x="4465873" y="4159666"/>
                </a:cubicBezTo>
                <a:cubicBezTo>
                  <a:pt x="4455394" y="4213960"/>
                  <a:pt x="4453871" y="4267492"/>
                  <a:pt x="4471017" y="4320836"/>
                </a:cubicBezTo>
                <a:cubicBezTo>
                  <a:pt x="4473875" y="4329978"/>
                  <a:pt x="4476541" y="4339694"/>
                  <a:pt x="4476541" y="4349221"/>
                </a:cubicBezTo>
                <a:cubicBezTo>
                  <a:pt x="4476541" y="4401418"/>
                  <a:pt x="4472541" y="4452664"/>
                  <a:pt x="4453871" y="4502578"/>
                </a:cubicBezTo>
                <a:cubicBezTo>
                  <a:pt x="4447584" y="4519342"/>
                  <a:pt x="4451584" y="4539727"/>
                  <a:pt x="4450060" y="4558206"/>
                </a:cubicBezTo>
                <a:cubicBezTo>
                  <a:pt x="4448728" y="4575350"/>
                  <a:pt x="4448156" y="4592877"/>
                  <a:pt x="4443774" y="4609451"/>
                </a:cubicBezTo>
                <a:cubicBezTo>
                  <a:pt x="4437298" y="4633646"/>
                  <a:pt x="4436536" y="4656125"/>
                  <a:pt x="4442250" y="4681082"/>
                </a:cubicBezTo>
                <a:cubicBezTo>
                  <a:pt x="4447584" y="4704894"/>
                  <a:pt x="4444919" y="4730613"/>
                  <a:pt x="4445108" y="4755380"/>
                </a:cubicBezTo>
                <a:cubicBezTo>
                  <a:pt x="4445298" y="4783003"/>
                  <a:pt x="4445488" y="4810626"/>
                  <a:pt x="4444537" y="4838249"/>
                </a:cubicBezTo>
                <a:cubicBezTo>
                  <a:pt x="4444156" y="4849299"/>
                  <a:pt x="4436536" y="4861872"/>
                  <a:pt x="4439584" y="4871018"/>
                </a:cubicBezTo>
                <a:cubicBezTo>
                  <a:pt x="4449870" y="4900545"/>
                  <a:pt x="4437488" y="4930074"/>
                  <a:pt x="4443012" y="4959601"/>
                </a:cubicBezTo>
                <a:cubicBezTo>
                  <a:pt x="4445870" y="4974081"/>
                  <a:pt x="4438060" y="4990464"/>
                  <a:pt x="4437298" y="5006085"/>
                </a:cubicBezTo>
                <a:cubicBezTo>
                  <a:pt x="4435964" y="5031613"/>
                  <a:pt x="4436536" y="5057140"/>
                  <a:pt x="4436154" y="5082669"/>
                </a:cubicBezTo>
                <a:cubicBezTo>
                  <a:pt x="4435964" y="5091051"/>
                  <a:pt x="4435203" y="5099244"/>
                  <a:pt x="4434819" y="5107626"/>
                </a:cubicBezTo>
                <a:cubicBezTo>
                  <a:pt x="4434439" y="5115056"/>
                  <a:pt x="4432725" y="5122866"/>
                  <a:pt x="4434057" y="5129915"/>
                </a:cubicBezTo>
                <a:cubicBezTo>
                  <a:pt x="4438822" y="5155444"/>
                  <a:pt x="4446632" y="5180590"/>
                  <a:pt x="4449680" y="5206307"/>
                </a:cubicBezTo>
                <a:cubicBezTo>
                  <a:pt x="4452346" y="5228596"/>
                  <a:pt x="4448728" y="5251649"/>
                  <a:pt x="4450632" y="5274128"/>
                </a:cubicBezTo>
                <a:cubicBezTo>
                  <a:pt x="4453871" y="5313753"/>
                  <a:pt x="4459586" y="5353378"/>
                  <a:pt x="4463207" y="5393004"/>
                </a:cubicBezTo>
                <a:cubicBezTo>
                  <a:pt x="4463968" y="5401578"/>
                  <a:pt x="4459204" y="5410530"/>
                  <a:pt x="4458824" y="5419294"/>
                </a:cubicBezTo>
                <a:cubicBezTo>
                  <a:pt x="4457872" y="5446727"/>
                  <a:pt x="4457680" y="5474160"/>
                  <a:pt x="4457110" y="5501593"/>
                </a:cubicBezTo>
                <a:cubicBezTo>
                  <a:pt x="4456918" y="5517214"/>
                  <a:pt x="4457490" y="5533026"/>
                  <a:pt x="4455776" y="5548459"/>
                </a:cubicBezTo>
                <a:cubicBezTo>
                  <a:pt x="4453490" y="5568841"/>
                  <a:pt x="4450060" y="5587320"/>
                  <a:pt x="4464920" y="5606371"/>
                </a:cubicBezTo>
                <a:cubicBezTo>
                  <a:pt x="4487972" y="5635710"/>
                  <a:pt x="4479018" y="5673049"/>
                  <a:pt x="4484351" y="5706958"/>
                </a:cubicBezTo>
                <a:cubicBezTo>
                  <a:pt x="4485685" y="5715722"/>
                  <a:pt x="4485875" y="5724677"/>
                  <a:pt x="4487399" y="5733439"/>
                </a:cubicBezTo>
                <a:cubicBezTo>
                  <a:pt x="4490257" y="5749633"/>
                  <a:pt x="4493495" y="5765634"/>
                  <a:pt x="4496736" y="5781829"/>
                </a:cubicBezTo>
                <a:cubicBezTo>
                  <a:pt x="4497306" y="5784685"/>
                  <a:pt x="4497498" y="5787923"/>
                  <a:pt x="4498450" y="5790591"/>
                </a:cubicBezTo>
                <a:cubicBezTo>
                  <a:pt x="4506450" y="5815168"/>
                  <a:pt x="4515594" y="5839360"/>
                  <a:pt x="4522072" y="5864317"/>
                </a:cubicBezTo>
                <a:cubicBezTo>
                  <a:pt x="4525311" y="5876510"/>
                  <a:pt x="4525693" y="5890036"/>
                  <a:pt x="4523976" y="5902609"/>
                </a:cubicBezTo>
                <a:cubicBezTo>
                  <a:pt x="4519024" y="5939376"/>
                  <a:pt x="4516928" y="5975763"/>
                  <a:pt x="4524168" y="6012722"/>
                </a:cubicBezTo>
                <a:cubicBezTo>
                  <a:pt x="4527025" y="6027391"/>
                  <a:pt x="4522263" y="6043775"/>
                  <a:pt x="4520548" y="6059396"/>
                </a:cubicBezTo>
                <a:cubicBezTo>
                  <a:pt x="4515976" y="6096735"/>
                  <a:pt x="4511022" y="6134074"/>
                  <a:pt x="4506642" y="6171604"/>
                </a:cubicBezTo>
                <a:cubicBezTo>
                  <a:pt x="4503975" y="6195036"/>
                  <a:pt x="4502450" y="6218659"/>
                  <a:pt x="4499785" y="6242092"/>
                </a:cubicBezTo>
                <a:cubicBezTo>
                  <a:pt x="4496544" y="6269143"/>
                  <a:pt x="4491591" y="6296004"/>
                  <a:pt x="4488923" y="6323057"/>
                </a:cubicBezTo>
                <a:cubicBezTo>
                  <a:pt x="4485875" y="6353918"/>
                  <a:pt x="4485305" y="6384971"/>
                  <a:pt x="4482065" y="6415832"/>
                </a:cubicBezTo>
                <a:cubicBezTo>
                  <a:pt x="4475779" y="6472224"/>
                  <a:pt x="4468349" y="6528423"/>
                  <a:pt x="4461300" y="6584811"/>
                </a:cubicBezTo>
                <a:cubicBezTo>
                  <a:pt x="4454442" y="6639487"/>
                  <a:pt x="4448346" y="6694163"/>
                  <a:pt x="4439775" y="6748457"/>
                </a:cubicBezTo>
                <a:cubicBezTo>
                  <a:pt x="4436154" y="6771318"/>
                  <a:pt x="4426247" y="6793034"/>
                  <a:pt x="4420723" y="6815515"/>
                </a:cubicBezTo>
                <a:lnTo>
                  <a:pt x="4411023" y="6858000"/>
                </a:lnTo>
                <a:lnTo>
                  <a:pt x="4238770" y="6858000"/>
                </a:lnTo>
                <a:lnTo>
                  <a:pt x="0" y="6858000"/>
                </a:lnTo>
                <a:lnTo>
                  <a:pt x="0" y="1"/>
                </a:lnTo>
                <a:close/>
              </a:path>
            </a:pathLst>
          </a:custGeom>
        </p:spPr>
      </p:pic>
      <p:grpSp>
        <p:nvGrpSpPr>
          <p:cNvPr id="21" name="Group 13">
            <a:extLst>
              <a:ext uri="{FF2B5EF4-FFF2-40B4-BE49-F238E27FC236}">
                <a16:creationId xmlns:a16="http://schemas.microsoft.com/office/drawing/2014/main" id="{A7900967-84CA-47B4-9F1C-E787BAC149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697284" y="-1"/>
            <a:ext cx="884241" cy="6858001"/>
            <a:chOff x="3697284" y="-1"/>
            <a:chExt cx="884241" cy="6858001"/>
          </a:xfrm>
          <a:effectLst>
            <a:outerShdw blurRad="381000" dist="152400" algn="l" rotWithShape="0">
              <a:prstClr val="black">
                <a:alpha val="10000"/>
              </a:prstClr>
            </a:outerShdw>
          </a:effectLst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CAB3C749-6482-440B-9386-94091006D6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 flipH="1">
              <a:off x="705641" y="2991642"/>
              <a:ext cx="6858001" cy="874716"/>
            </a:xfrm>
            <a:custGeom>
              <a:avLst/>
              <a:gdLst>
                <a:gd name="connsiteX0" fmla="*/ 0 w 6858001"/>
                <a:gd name="connsiteY0" fmla="*/ 533314 h 874716"/>
                <a:gd name="connsiteX1" fmla="*/ 0 w 6858001"/>
                <a:gd name="connsiteY1" fmla="*/ 69206 h 874716"/>
                <a:gd name="connsiteX2" fmla="*/ 21486 w 6858001"/>
                <a:gd name="connsiteY2" fmla="*/ 71924 h 874716"/>
                <a:gd name="connsiteX3" fmla="*/ 228948 w 6858001"/>
                <a:gd name="connsiteY3" fmla="*/ 88116 h 874716"/>
                <a:gd name="connsiteX4" fmla="*/ 313533 w 6858001"/>
                <a:gd name="connsiteY4" fmla="*/ 62779 h 874716"/>
                <a:gd name="connsiteX5" fmla="*/ 338870 w 6858001"/>
                <a:gd name="connsiteY5" fmla="*/ 62207 h 874716"/>
                <a:gd name="connsiteX6" fmla="*/ 395640 w 6858001"/>
                <a:gd name="connsiteY6" fmla="*/ 72114 h 874716"/>
                <a:gd name="connsiteX7" fmla="*/ 512802 w 6858001"/>
                <a:gd name="connsiteY7" fmla="*/ 65446 h 874716"/>
                <a:gd name="connsiteX8" fmla="*/ 556047 w 6858001"/>
                <a:gd name="connsiteY8" fmla="*/ 55349 h 874716"/>
                <a:gd name="connsiteX9" fmla="*/ 580050 w 6858001"/>
                <a:gd name="connsiteY9" fmla="*/ 48871 h 874716"/>
                <a:gd name="connsiteX10" fmla="*/ 703308 w 6858001"/>
                <a:gd name="connsiteY10" fmla="*/ 30964 h 874716"/>
                <a:gd name="connsiteX11" fmla="*/ 758174 w 6858001"/>
                <a:gd name="connsiteY11" fmla="*/ 11724 h 874716"/>
                <a:gd name="connsiteX12" fmla="*/ 773035 w 6858001"/>
                <a:gd name="connsiteY12" fmla="*/ 8866 h 874716"/>
                <a:gd name="connsiteX13" fmla="*/ 854379 w 6858001"/>
                <a:gd name="connsiteY13" fmla="*/ 16866 h 874716"/>
                <a:gd name="connsiteX14" fmla="*/ 915343 w 6858001"/>
                <a:gd name="connsiteY14" fmla="*/ 47919 h 874716"/>
                <a:gd name="connsiteX15" fmla="*/ 927155 w 6858001"/>
                <a:gd name="connsiteY15" fmla="*/ 58397 h 874716"/>
                <a:gd name="connsiteX16" fmla="*/ 1097087 w 6858001"/>
                <a:gd name="connsiteY16" fmla="*/ 54777 h 874716"/>
                <a:gd name="connsiteX17" fmla="*/ 1123185 w 6858001"/>
                <a:gd name="connsiteY17" fmla="*/ 50395 h 874716"/>
                <a:gd name="connsiteX18" fmla="*/ 1249302 w 6858001"/>
                <a:gd name="connsiteY18" fmla="*/ 68684 h 874716"/>
                <a:gd name="connsiteX19" fmla="*/ 1286069 w 6858001"/>
                <a:gd name="connsiteY19" fmla="*/ 72304 h 874716"/>
                <a:gd name="connsiteX20" fmla="*/ 1417899 w 6858001"/>
                <a:gd name="connsiteY20" fmla="*/ 88688 h 874716"/>
                <a:gd name="connsiteX21" fmla="*/ 1436568 w 6858001"/>
                <a:gd name="connsiteY21" fmla="*/ 73448 h 874716"/>
                <a:gd name="connsiteX22" fmla="*/ 1490292 w 6858001"/>
                <a:gd name="connsiteY22" fmla="*/ 35154 h 874716"/>
                <a:gd name="connsiteX23" fmla="*/ 1596213 w 6858001"/>
                <a:gd name="connsiteY23" fmla="*/ 1245 h 874716"/>
                <a:gd name="connsiteX24" fmla="*/ 1624980 w 6858001"/>
                <a:gd name="connsiteY24" fmla="*/ 3150 h 874716"/>
                <a:gd name="connsiteX25" fmla="*/ 1697753 w 6858001"/>
                <a:gd name="connsiteY25" fmla="*/ 59731 h 874716"/>
                <a:gd name="connsiteX26" fmla="*/ 1733188 w 6858001"/>
                <a:gd name="connsiteY26" fmla="*/ 82400 h 874716"/>
                <a:gd name="connsiteX27" fmla="*/ 1833775 w 6858001"/>
                <a:gd name="connsiteY27" fmla="*/ 124121 h 874716"/>
                <a:gd name="connsiteX28" fmla="*/ 1842158 w 6858001"/>
                <a:gd name="connsiteY28" fmla="*/ 131742 h 874716"/>
                <a:gd name="connsiteX29" fmla="*/ 1916454 w 6858001"/>
                <a:gd name="connsiteY29" fmla="*/ 222233 h 874716"/>
                <a:gd name="connsiteX30" fmla="*/ 1933219 w 6858001"/>
                <a:gd name="connsiteY30" fmla="*/ 237663 h 874716"/>
                <a:gd name="connsiteX31" fmla="*/ 1953413 w 6858001"/>
                <a:gd name="connsiteY31" fmla="*/ 261668 h 874716"/>
                <a:gd name="connsiteX32" fmla="*/ 2016469 w 6858001"/>
                <a:gd name="connsiteY32" fmla="*/ 308151 h 874716"/>
                <a:gd name="connsiteX33" fmla="*/ 2094578 w 6858001"/>
                <a:gd name="connsiteY33" fmla="*/ 323010 h 874716"/>
                <a:gd name="connsiteX34" fmla="*/ 2188879 w 6858001"/>
                <a:gd name="connsiteY34" fmla="*/ 345681 h 874716"/>
                <a:gd name="connsiteX35" fmla="*/ 2228314 w 6858001"/>
                <a:gd name="connsiteY35" fmla="*/ 360921 h 874716"/>
                <a:gd name="connsiteX36" fmla="*/ 2334044 w 6858001"/>
                <a:gd name="connsiteY36" fmla="*/ 389878 h 874716"/>
                <a:gd name="connsiteX37" fmla="*/ 2409485 w 6858001"/>
                <a:gd name="connsiteY37" fmla="*/ 414263 h 874716"/>
                <a:gd name="connsiteX38" fmla="*/ 2518264 w 6858001"/>
                <a:gd name="connsiteY38" fmla="*/ 428552 h 874716"/>
                <a:gd name="connsiteX39" fmla="*/ 2571034 w 6858001"/>
                <a:gd name="connsiteY39" fmla="*/ 429122 h 874716"/>
                <a:gd name="connsiteX40" fmla="*/ 2668001 w 6858001"/>
                <a:gd name="connsiteY40" fmla="*/ 502276 h 874716"/>
                <a:gd name="connsiteX41" fmla="*/ 2745348 w 6858001"/>
                <a:gd name="connsiteY41" fmla="*/ 550666 h 874716"/>
                <a:gd name="connsiteX42" fmla="*/ 2826694 w 6858001"/>
                <a:gd name="connsiteY42" fmla="*/ 527233 h 874716"/>
                <a:gd name="connsiteX43" fmla="*/ 2848793 w 6858001"/>
                <a:gd name="connsiteY43" fmla="*/ 505134 h 874716"/>
                <a:gd name="connsiteX44" fmla="*/ 2982148 w 6858001"/>
                <a:gd name="connsiteY44" fmla="*/ 484179 h 874716"/>
                <a:gd name="connsiteX45" fmla="*/ 3172654 w 6858001"/>
                <a:gd name="connsiteY45" fmla="*/ 483417 h 874716"/>
                <a:gd name="connsiteX46" fmla="*/ 3489467 w 6858001"/>
                <a:gd name="connsiteY46" fmla="*/ 435790 h 874716"/>
                <a:gd name="connsiteX47" fmla="*/ 3544713 w 6858001"/>
                <a:gd name="connsiteY47" fmla="*/ 413691 h 874716"/>
                <a:gd name="connsiteX48" fmla="*/ 3606817 w 6858001"/>
                <a:gd name="connsiteY48" fmla="*/ 408167 h 874716"/>
                <a:gd name="connsiteX49" fmla="*/ 3630632 w 6858001"/>
                <a:gd name="connsiteY49" fmla="*/ 421693 h 874716"/>
                <a:gd name="connsiteX50" fmla="*/ 3734837 w 6858001"/>
                <a:gd name="connsiteY50" fmla="*/ 441886 h 874716"/>
                <a:gd name="connsiteX51" fmla="*/ 3754652 w 6858001"/>
                <a:gd name="connsiteY51" fmla="*/ 442268 h 874716"/>
                <a:gd name="connsiteX52" fmla="*/ 3822472 w 6858001"/>
                <a:gd name="connsiteY52" fmla="*/ 433694 h 874716"/>
                <a:gd name="connsiteX53" fmla="*/ 3885338 w 6858001"/>
                <a:gd name="connsiteY53" fmla="*/ 428742 h 874716"/>
                <a:gd name="connsiteX54" fmla="*/ 4043839 w 6858001"/>
                <a:gd name="connsiteY54" fmla="*/ 444934 h 874716"/>
                <a:gd name="connsiteX55" fmla="*/ 4165383 w 6858001"/>
                <a:gd name="connsiteY55" fmla="*/ 441124 h 874716"/>
                <a:gd name="connsiteX56" fmla="*/ 4221391 w 6858001"/>
                <a:gd name="connsiteY56" fmla="*/ 444934 h 874716"/>
                <a:gd name="connsiteX57" fmla="*/ 4253014 w 6858001"/>
                <a:gd name="connsiteY57" fmla="*/ 450650 h 874716"/>
                <a:gd name="connsiteX58" fmla="*/ 4324645 w 6858001"/>
                <a:gd name="connsiteY58" fmla="*/ 490466 h 874716"/>
                <a:gd name="connsiteX59" fmla="*/ 4363890 w 6858001"/>
                <a:gd name="connsiteY59" fmla="*/ 499420 h 874716"/>
                <a:gd name="connsiteX60" fmla="*/ 4482004 w 6858001"/>
                <a:gd name="connsiteY60" fmla="*/ 498658 h 874716"/>
                <a:gd name="connsiteX61" fmla="*/ 4659174 w 6858001"/>
                <a:gd name="connsiteY61" fmla="*/ 438648 h 874716"/>
                <a:gd name="connsiteX62" fmla="*/ 4677655 w 6858001"/>
                <a:gd name="connsiteY62" fmla="*/ 430646 h 874716"/>
                <a:gd name="connsiteX63" fmla="*/ 4767764 w 6858001"/>
                <a:gd name="connsiteY63" fmla="*/ 420739 h 874716"/>
                <a:gd name="connsiteX64" fmla="*/ 4828916 w 6858001"/>
                <a:gd name="connsiteY64" fmla="*/ 434266 h 874716"/>
                <a:gd name="connsiteX65" fmla="*/ 4912168 w 6858001"/>
                <a:gd name="connsiteY65" fmla="*/ 462271 h 874716"/>
                <a:gd name="connsiteX66" fmla="*/ 4987037 w 6858001"/>
                <a:gd name="connsiteY66" fmla="*/ 485703 h 874716"/>
                <a:gd name="connsiteX67" fmla="*/ 5041521 w 6858001"/>
                <a:gd name="connsiteY67" fmla="*/ 512182 h 874716"/>
                <a:gd name="connsiteX68" fmla="*/ 5166113 w 6858001"/>
                <a:gd name="connsiteY68" fmla="*/ 531615 h 874716"/>
                <a:gd name="connsiteX69" fmla="*/ 5179067 w 6858001"/>
                <a:gd name="connsiteY69" fmla="*/ 534853 h 874716"/>
                <a:gd name="connsiteX70" fmla="*/ 5272796 w 6858001"/>
                <a:gd name="connsiteY70" fmla="*/ 511230 h 874716"/>
                <a:gd name="connsiteX71" fmla="*/ 5385384 w 6858001"/>
                <a:gd name="connsiteY71" fmla="*/ 487227 h 874716"/>
                <a:gd name="connsiteX72" fmla="*/ 5425582 w 6858001"/>
                <a:gd name="connsiteY72" fmla="*/ 495418 h 874716"/>
                <a:gd name="connsiteX73" fmla="*/ 5480637 w 6858001"/>
                <a:gd name="connsiteY73" fmla="*/ 507040 h 874716"/>
                <a:gd name="connsiteX74" fmla="*/ 5531693 w 6858001"/>
                <a:gd name="connsiteY74" fmla="*/ 500944 h 874716"/>
                <a:gd name="connsiteX75" fmla="*/ 5562746 w 6858001"/>
                <a:gd name="connsiteY75" fmla="*/ 500372 h 874716"/>
                <a:gd name="connsiteX76" fmla="*/ 5704483 w 6858001"/>
                <a:gd name="connsiteY76" fmla="*/ 571620 h 874716"/>
                <a:gd name="connsiteX77" fmla="*/ 5740488 w 6858001"/>
                <a:gd name="connsiteY77" fmla="*/ 577526 h 874716"/>
                <a:gd name="connsiteX78" fmla="*/ 5760873 w 6858001"/>
                <a:gd name="connsiteY78" fmla="*/ 586291 h 874716"/>
                <a:gd name="connsiteX79" fmla="*/ 5883751 w 6858001"/>
                <a:gd name="connsiteY79" fmla="*/ 674686 h 874716"/>
                <a:gd name="connsiteX80" fmla="*/ 5935949 w 6858001"/>
                <a:gd name="connsiteY80" fmla="*/ 692592 h 874716"/>
                <a:gd name="connsiteX81" fmla="*/ 5993291 w 6858001"/>
                <a:gd name="connsiteY81" fmla="*/ 688972 h 874716"/>
                <a:gd name="connsiteX82" fmla="*/ 6026440 w 6858001"/>
                <a:gd name="connsiteY82" fmla="*/ 682496 h 874716"/>
                <a:gd name="connsiteX83" fmla="*/ 6108738 w 6858001"/>
                <a:gd name="connsiteY83" fmla="*/ 626296 h 874716"/>
                <a:gd name="connsiteX84" fmla="*/ 6155602 w 6858001"/>
                <a:gd name="connsiteY84" fmla="*/ 628202 h 874716"/>
                <a:gd name="connsiteX85" fmla="*/ 6228756 w 6858001"/>
                <a:gd name="connsiteY85" fmla="*/ 666873 h 874716"/>
                <a:gd name="connsiteX86" fmla="*/ 6361539 w 6858001"/>
                <a:gd name="connsiteY86" fmla="*/ 684210 h 874716"/>
                <a:gd name="connsiteX87" fmla="*/ 6428979 w 6858001"/>
                <a:gd name="connsiteY87" fmla="*/ 630106 h 874716"/>
                <a:gd name="connsiteX88" fmla="*/ 6463840 w 6858001"/>
                <a:gd name="connsiteY88" fmla="*/ 578098 h 874716"/>
                <a:gd name="connsiteX89" fmla="*/ 6564620 w 6858001"/>
                <a:gd name="connsiteY89" fmla="*/ 517708 h 874716"/>
                <a:gd name="connsiteX90" fmla="*/ 6588625 w 6858001"/>
                <a:gd name="connsiteY90" fmla="*/ 540187 h 874716"/>
                <a:gd name="connsiteX91" fmla="*/ 6662541 w 6858001"/>
                <a:gd name="connsiteY91" fmla="*/ 549714 h 874716"/>
                <a:gd name="connsiteX92" fmla="*/ 6742552 w 6858001"/>
                <a:gd name="connsiteY92" fmla="*/ 548952 h 874716"/>
                <a:gd name="connsiteX93" fmla="*/ 6812063 w 6858001"/>
                <a:gd name="connsiteY93" fmla="*/ 568430 h 874716"/>
                <a:gd name="connsiteX94" fmla="*/ 6858001 w 6858001"/>
                <a:gd name="connsiteY94" fmla="*/ 562267 h 874716"/>
                <a:gd name="connsiteX95" fmla="*/ 6858001 w 6858001"/>
                <a:gd name="connsiteY95" fmla="*/ 734520 h 874716"/>
                <a:gd name="connsiteX96" fmla="*/ 6815516 w 6858001"/>
                <a:gd name="connsiteY96" fmla="*/ 744220 h 874716"/>
                <a:gd name="connsiteX97" fmla="*/ 6748458 w 6858001"/>
                <a:gd name="connsiteY97" fmla="*/ 763271 h 874716"/>
                <a:gd name="connsiteX98" fmla="*/ 6584812 w 6858001"/>
                <a:gd name="connsiteY98" fmla="*/ 784797 h 874716"/>
                <a:gd name="connsiteX99" fmla="*/ 6415833 w 6858001"/>
                <a:gd name="connsiteY99" fmla="*/ 805562 h 874716"/>
                <a:gd name="connsiteX100" fmla="*/ 6323058 w 6858001"/>
                <a:gd name="connsiteY100" fmla="*/ 812420 h 874716"/>
                <a:gd name="connsiteX101" fmla="*/ 6242093 w 6858001"/>
                <a:gd name="connsiteY101" fmla="*/ 823281 h 874716"/>
                <a:gd name="connsiteX102" fmla="*/ 6171605 w 6858001"/>
                <a:gd name="connsiteY102" fmla="*/ 830139 h 874716"/>
                <a:gd name="connsiteX103" fmla="*/ 6059397 w 6858001"/>
                <a:gd name="connsiteY103" fmla="*/ 844045 h 874716"/>
                <a:gd name="connsiteX104" fmla="*/ 6012723 w 6858001"/>
                <a:gd name="connsiteY104" fmla="*/ 847665 h 874716"/>
                <a:gd name="connsiteX105" fmla="*/ 5902610 w 6858001"/>
                <a:gd name="connsiteY105" fmla="*/ 847473 h 874716"/>
                <a:gd name="connsiteX106" fmla="*/ 5864318 w 6858001"/>
                <a:gd name="connsiteY106" fmla="*/ 845569 h 874716"/>
                <a:gd name="connsiteX107" fmla="*/ 5790592 w 6858001"/>
                <a:gd name="connsiteY107" fmla="*/ 821947 h 874716"/>
                <a:gd name="connsiteX108" fmla="*/ 5781830 w 6858001"/>
                <a:gd name="connsiteY108" fmla="*/ 820233 h 874716"/>
                <a:gd name="connsiteX109" fmla="*/ 5733440 w 6858001"/>
                <a:gd name="connsiteY109" fmla="*/ 810896 h 874716"/>
                <a:gd name="connsiteX110" fmla="*/ 5706959 w 6858001"/>
                <a:gd name="connsiteY110" fmla="*/ 807848 h 874716"/>
                <a:gd name="connsiteX111" fmla="*/ 5606372 w 6858001"/>
                <a:gd name="connsiteY111" fmla="*/ 788417 h 874716"/>
                <a:gd name="connsiteX112" fmla="*/ 5548460 w 6858001"/>
                <a:gd name="connsiteY112" fmla="*/ 779273 h 874716"/>
                <a:gd name="connsiteX113" fmla="*/ 5501594 w 6858001"/>
                <a:gd name="connsiteY113" fmla="*/ 780607 h 874716"/>
                <a:gd name="connsiteX114" fmla="*/ 5419295 w 6858001"/>
                <a:gd name="connsiteY114" fmla="*/ 782321 h 874716"/>
                <a:gd name="connsiteX115" fmla="*/ 5393005 w 6858001"/>
                <a:gd name="connsiteY115" fmla="*/ 786703 h 874716"/>
                <a:gd name="connsiteX116" fmla="*/ 5274129 w 6858001"/>
                <a:gd name="connsiteY116" fmla="*/ 774129 h 874716"/>
                <a:gd name="connsiteX117" fmla="*/ 5206308 w 6858001"/>
                <a:gd name="connsiteY117" fmla="*/ 773177 h 874716"/>
                <a:gd name="connsiteX118" fmla="*/ 5129916 w 6858001"/>
                <a:gd name="connsiteY118" fmla="*/ 757554 h 874716"/>
                <a:gd name="connsiteX119" fmla="*/ 5107627 w 6858001"/>
                <a:gd name="connsiteY119" fmla="*/ 758316 h 874716"/>
                <a:gd name="connsiteX120" fmla="*/ 5082670 w 6858001"/>
                <a:gd name="connsiteY120" fmla="*/ 759651 h 874716"/>
                <a:gd name="connsiteX121" fmla="*/ 5006086 w 6858001"/>
                <a:gd name="connsiteY121" fmla="*/ 760795 h 874716"/>
                <a:gd name="connsiteX122" fmla="*/ 4959602 w 6858001"/>
                <a:gd name="connsiteY122" fmla="*/ 766509 h 874716"/>
                <a:gd name="connsiteX123" fmla="*/ 4871019 w 6858001"/>
                <a:gd name="connsiteY123" fmla="*/ 763081 h 874716"/>
                <a:gd name="connsiteX124" fmla="*/ 4838250 w 6858001"/>
                <a:gd name="connsiteY124" fmla="*/ 768033 h 874716"/>
                <a:gd name="connsiteX125" fmla="*/ 4755381 w 6858001"/>
                <a:gd name="connsiteY125" fmla="*/ 768605 h 874716"/>
                <a:gd name="connsiteX126" fmla="*/ 4681083 w 6858001"/>
                <a:gd name="connsiteY126" fmla="*/ 765747 h 874716"/>
                <a:gd name="connsiteX127" fmla="*/ 4609452 w 6858001"/>
                <a:gd name="connsiteY127" fmla="*/ 767271 h 874716"/>
                <a:gd name="connsiteX128" fmla="*/ 4558207 w 6858001"/>
                <a:gd name="connsiteY128" fmla="*/ 773557 h 874716"/>
                <a:gd name="connsiteX129" fmla="*/ 4502579 w 6858001"/>
                <a:gd name="connsiteY129" fmla="*/ 777367 h 874716"/>
                <a:gd name="connsiteX130" fmla="*/ 4349222 w 6858001"/>
                <a:gd name="connsiteY130" fmla="*/ 800038 h 874716"/>
                <a:gd name="connsiteX131" fmla="*/ 4320837 w 6858001"/>
                <a:gd name="connsiteY131" fmla="*/ 794514 h 874716"/>
                <a:gd name="connsiteX132" fmla="*/ 4159667 w 6858001"/>
                <a:gd name="connsiteY132" fmla="*/ 789370 h 874716"/>
                <a:gd name="connsiteX133" fmla="*/ 4124614 w 6858001"/>
                <a:gd name="connsiteY133" fmla="*/ 789752 h 874716"/>
                <a:gd name="connsiteX134" fmla="*/ 4030503 w 6858001"/>
                <a:gd name="connsiteY134" fmla="*/ 767271 h 874716"/>
                <a:gd name="connsiteX135" fmla="*/ 3885338 w 6858001"/>
                <a:gd name="connsiteY135" fmla="*/ 802896 h 874716"/>
                <a:gd name="connsiteX136" fmla="*/ 3749506 w 6858001"/>
                <a:gd name="connsiteY136" fmla="*/ 847473 h 874716"/>
                <a:gd name="connsiteX137" fmla="*/ 3732361 w 6858001"/>
                <a:gd name="connsiteY137" fmla="*/ 853190 h 874716"/>
                <a:gd name="connsiteX138" fmla="*/ 3683591 w 6858001"/>
                <a:gd name="connsiteY138" fmla="*/ 862906 h 874716"/>
                <a:gd name="connsiteX139" fmla="*/ 3623201 w 6858001"/>
                <a:gd name="connsiteY139" fmla="*/ 866334 h 874716"/>
                <a:gd name="connsiteX140" fmla="*/ 3546617 w 6858001"/>
                <a:gd name="connsiteY140" fmla="*/ 874716 h 874716"/>
                <a:gd name="connsiteX141" fmla="*/ 3485275 w 6858001"/>
                <a:gd name="connsiteY141" fmla="*/ 864238 h 874716"/>
                <a:gd name="connsiteX142" fmla="*/ 3399546 w 6858001"/>
                <a:gd name="connsiteY142" fmla="*/ 848618 h 874716"/>
                <a:gd name="connsiteX143" fmla="*/ 3318771 w 6858001"/>
                <a:gd name="connsiteY143" fmla="*/ 833757 h 874716"/>
                <a:gd name="connsiteX144" fmla="*/ 3293244 w 6858001"/>
                <a:gd name="connsiteY144" fmla="*/ 851284 h 874716"/>
                <a:gd name="connsiteX145" fmla="*/ 3253809 w 6858001"/>
                <a:gd name="connsiteY145" fmla="*/ 866524 h 874716"/>
                <a:gd name="connsiteX146" fmla="*/ 3209993 w 6858001"/>
                <a:gd name="connsiteY146" fmla="*/ 848235 h 874716"/>
                <a:gd name="connsiteX147" fmla="*/ 3107500 w 6858001"/>
                <a:gd name="connsiteY147" fmla="*/ 810326 h 874716"/>
                <a:gd name="connsiteX148" fmla="*/ 3042728 w 6858001"/>
                <a:gd name="connsiteY148" fmla="*/ 808610 h 874716"/>
                <a:gd name="connsiteX149" fmla="*/ 2901943 w 6858001"/>
                <a:gd name="connsiteY149" fmla="*/ 792418 h 874716"/>
                <a:gd name="connsiteX150" fmla="*/ 2809930 w 6858001"/>
                <a:gd name="connsiteY150" fmla="*/ 769367 h 874716"/>
                <a:gd name="connsiteX151" fmla="*/ 2743826 w 6858001"/>
                <a:gd name="connsiteY151" fmla="*/ 743268 h 874716"/>
                <a:gd name="connsiteX152" fmla="*/ 2649143 w 6858001"/>
                <a:gd name="connsiteY152" fmla="*/ 709167 h 874716"/>
                <a:gd name="connsiteX153" fmla="*/ 2554079 w 6858001"/>
                <a:gd name="connsiteY153" fmla="*/ 691450 h 874716"/>
                <a:gd name="connsiteX154" fmla="*/ 2485307 w 6858001"/>
                <a:gd name="connsiteY154" fmla="*/ 669160 h 874716"/>
                <a:gd name="connsiteX155" fmla="*/ 2401292 w 6858001"/>
                <a:gd name="connsiteY155" fmla="*/ 653919 h 874716"/>
                <a:gd name="connsiteX156" fmla="*/ 2330806 w 6858001"/>
                <a:gd name="connsiteY156" fmla="*/ 653349 h 874716"/>
                <a:gd name="connsiteX157" fmla="*/ 2220312 w 6858001"/>
                <a:gd name="connsiteY157" fmla="*/ 656015 h 874716"/>
                <a:gd name="connsiteX158" fmla="*/ 2085054 w 6858001"/>
                <a:gd name="connsiteY158" fmla="*/ 609914 h 874716"/>
                <a:gd name="connsiteX159" fmla="*/ 2030378 w 6858001"/>
                <a:gd name="connsiteY159" fmla="*/ 599625 h 874716"/>
                <a:gd name="connsiteX160" fmla="*/ 1978940 w 6858001"/>
                <a:gd name="connsiteY160" fmla="*/ 594863 h 874716"/>
                <a:gd name="connsiteX161" fmla="*/ 1869780 w 6858001"/>
                <a:gd name="connsiteY161" fmla="*/ 564192 h 874716"/>
                <a:gd name="connsiteX162" fmla="*/ 1825393 w 6858001"/>
                <a:gd name="connsiteY162" fmla="*/ 554094 h 874716"/>
                <a:gd name="connsiteX163" fmla="*/ 1763287 w 6858001"/>
                <a:gd name="connsiteY163" fmla="*/ 554286 h 874716"/>
                <a:gd name="connsiteX164" fmla="*/ 1650317 w 6858001"/>
                <a:gd name="connsiteY164" fmla="*/ 540187 h 874716"/>
                <a:gd name="connsiteX165" fmla="*/ 1537537 w 6858001"/>
                <a:gd name="connsiteY165" fmla="*/ 499038 h 874716"/>
                <a:gd name="connsiteX166" fmla="*/ 1489720 w 6858001"/>
                <a:gd name="connsiteY166" fmla="*/ 503038 h 874716"/>
                <a:gd name="connsiteX167" fmla="*/ 1472575 w 6858001"/>
                <a:gd name="connsiteY167" fmla="*/ 502086 h 874716"/>
                <a:gd name="connsiteX168" fmla="*/ 1318456 w 6858001"/>
                <a:gd name="connsiteY168" fmla="*/ 479415 h 874716"/>
                <a:gd name="connsiteX169" fmla="*/ 1303024 w 6858001"/>
                <a:gd name="connsiteY169" fmla="*/ 476939 h 874716"/>
                <a:gd name="connsiteX170" fmla="*/ 1230633 w 6858001"/>
                <a:gd name="connsiteY170" fmla="*/ 456746 h 874716"/>
                <a:gd name="connsiteX171" fmla="*/ 1048125 w 6858001"/>
                <a:gd name="connsiteY171" fmla="*/ 444172 h 874716"/>
                <a:gd name="connsiteX172" fmla="*/ 1036887 w 6858001"/>
                <a:gd name="connsiteY172" fmla="*/ 442648 h 874716"/>
                <a:gd name="connsiteX173" fmla="*/ 975733 w 6858001"/>
                <a:gd name="connsiteY173" fmla="*/ 452744 h 874716"/>
                <a:gd name="connsiteX174" fmla="*/ 945444 w 6858001"/>
                <a:gd name="connsiteY174" fmla="*/ 467033 h 874716"/>
                <a:gd name="connsiteX175" fmla="*/ 898198 w 6858001"/>
                <a:gd name="connsiteY175" fmla="*/ 481893 h 874716"/>
                <a:gd name="connsiteX176" fmla="*/ 850189 w 6858001"/>
                <a:gd name="connsiteY176" fmla="*/ 487417 h 874716"/>
                <a:gd name="connsiteX177" fmla="*/ 769605 w 6858001"/>
                <a:gd name="connsiteY177" fmla="*/ 464937 h 874716"/>
                <a:gd name="connsiteX178" fmla="*/ 740268 w 6858001"/>
                <a:gd name="connsiteY178" fmla="*/ 462651 h 874716"/>
                <a:gd name="connsiteX179" fmla="*/ 674923 w 6858001"/>
                <a:gd name="connsiteY179" fmla="*/ 451792 h 874716"/>
                <a:gd name="connsiteX180" fmla="*/ 617772 w 6858001"/>
                <a:gd name="connsiteY180" fmla="*/ 452554 h 874716"/>
                <a:gd name="connsiteX181" fmla="*/ 571860 w 6858001"/>
                <a:gd name="connsiteY181" fmla="*/ 469891 h 874716"/>
                <a:gd name="connsiteX182" fmla="*/ 505182 w 6858001"/>
                <a:gd name="connsiteY182" fmla="*/ 473319 h 874716"/>
                <a:gd name="connsiteX183" fmla="*/ 462126 w 6858001"/>
                <a:gd name="connsiteY183" fmla="*/ 460747 h 874716"/>
                <a:gd name="connsiteX184" fmla="*/ 453364 w 6858001"/>
                <a:gd name="connsiteY184" fmla="*/ 459033 h 874716"/>
                <a:gd name="connsiteX185" fmla="*/ 340774 w 6858001"/>
                <a:gd name="connsiteY185" fmla="*/ 458268 h 874716"/>
                <a:gd name="connsiteX186" fmla="*/ 200182 w 6858001"/>
                <a:gd name="connsiteY186" fmla="*/ 496180 h 874716"/>
                <a:gd name="connsiteX187" fmla="*/ 176939 w 6858001"/>
                <a:gd name="connsiteY187" fmla="*/ 504182 h 874716"/>
                <a:gd name="connsiteX188" fmla="*/ 63587 w 6858001"/>
                <a:gd name="connsiteY188" fmla="*/ 518088 h 874716"/>
                <a:gd name="connsiteX189" fmla="*/ 2817 w 6858001"/>
                <a:gd name="connsiteY189" fmla="*/ 532187 h 874716"/>
                <a:gd name="connsiteX190" fmla="*/ 0 w 6858001"/>
                <a:gd name="connsiteY190" fmla="*/ 533314 h 874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</a:cxnLst>
              <a:rect l="l" t="t" r="r" b="b"/>
              <a:pathLst>
                <a:path w="6858001" h="874716">
                  <a:moveTo>
                    <a:pt x="0" y="533314"/>
                  </a:moveTo>
                  <a:lnTo>
                    <a:pt x="0" y="69206"/>
                  </a:lnTo>
                  <a:lnTo>
                    <a:pt x="21486" y="71924"/>
                  </a:lnTo>
                  <a:cubicBezTo>
                    <a:pt x="92546" y="60493"/>
                    <a:pt x="159604" y="87354"/>
                    <a:pt x="228948" y="88116"/>
                  </a:cubicBezTo>
                  <a:cubicBezTo>
                    <a:pt x="260382" y="88496"/>
                    <a:pt x="291435" y="94592"/>
                    <a:pt x="313533" y="62779"/>
                  </a:cubicBezTo>
                  <a:cubicBezTo>
                    <a:pt x="316389" y="58587"/>
                    <a:pt x="330298" y="60873"/>
                    <a:pt x="338870" y="62207"/>
                  </a:cubicBezTo>
                  <a:cubicBezTo>
                    <a:pt x="357921" y="65066"/>
                    <a:pt x="376781" y="72304"/>
                    <a:pt x="395640" y="72114"/>
                  </a:cubicBezTo>
                  <a:cubicBezTo>
                    <a:pt x="434695" y="71924"/>
                    <a:pt x="473939" y="68876"/>
                    <a:pt x="512802" y="65446"/>
                  </a:cubicBezTo>
                  <a:cubicBezTo>
                    <a:pt x="527470" y="64112"/>
                    <a:pt x="541569" y="58969"/>
                    <a:pt x="556047" y="55349"/>
                  </a:cubicBezTo>
                  <a:cubicBezTo>
                    <a:pt x="564048" y="53253"/>
                    <a:pt x="572622" y="47729"/>
                    <a:pt x="580050" y="48871"/>
                  </a:cubicBezTo>
                  <a:cubicBezTo>
                    <a:pt x="623106" y="55539"/>
                    <a:pt x="662541" y="39157"/>
                    <a:pt x="703308" y="30964"/>
                  </a:cubicBezTo>
                  <a:cubicBezTo>
                    <a:pt x="722169" y="27154"/>
                    <a:pt x="739886" y="18010"/>
                    <a:pt x="758174" y="11724"/>
                  </a:cubicBezTo>
                  <a:cubicBezTo>
                    <a:pt x="762936" y="10008"/>
                    <a:pt x="768271" y="8484"/>
                    <a:pt x="773035" y="8866"/>
                  </a:cubicBezTo>
                  <a:cubicBezTo>
                    <a:pt x="800276" y="11152"/>
                    <a:pt x="827329" y="14390"/>
                    <a:pt x="854379" y="16866"/>
                  </a:cubicBezTo>
                  <a:cubicBezTo>
                    <a:pt x="878956" y="19152"/>
                    <a:pt x="903722" y="19914"/>
                    <a:pt x="915343" y="47919"/>
                  </a:cubicBezTo>
                  <a:cubicBezTo>
                    <a:pt x="917059" y="52301"/>
                    <a:pt x="922773" y="55539"/>
                    <a:pt x="927155" y="58397"/>
                  </a:cubicBezTo>
                  <a:cubicBezTo>
                    <a:pt x="994785" y="102405"/>
                    <a:pt x="1030980" y="101261"/>
                    <a:pt x="1097087" y="54777"/>
                  </a:cubicBezTo>
                  <a:cubicBezTo>
                    <a:pt x="1103945" y="50015"/>
                    <a:pt x="1118613" y="46585"/>
                    <a:pt x="1123185" y="50395"/>
                  </a:cubicBezTo>
                  <a:cubicBezTo>
                    <a:pt x="1162049" y="82020"/>
                    <a:pt x="1204532" y="78590"/>
                    <a:pt x="1249302" y="68684"/>
                  </a:cubicBezTo>
                  <a:cubicBezTo>
                    <a:pt x="1260922" y="66018"/>
                    <a:pt x="1277307" y="66018"/>
                    <a:pt x="1286069" y="72304"/>
                  </a:cubicBezTo>
                  <a:cubicBezTo>
                    <a:pt x="1327790" y="101451"/>
                    <a:pt x="1372560" y="97261"/>
                    <a:pt x="1417899" y="88688"/>
                  </a:cubicBezTo>
                  <a:cubicBezTo>
                    <a:pt x="1424948" y="87354"/>
                    <a:pt x="1433522" y="80114"/>
                    <a:pt x="1436568" y="73448"/>
                  </a:cubicBezTo>
                  <a:cubicBezTo>
                    <a:pt x="1447428" y="49825"/>
                    <a:pt x="1467813" y="41823"/>
                    <a:pt x="1490292" y="35154"/>
                  </a:cubicBezTo>
                  <a:cubicBezTo>
                    <a:pt x="1525727" y="24296"/>
                    <a:pt x="1560588" y="11532"/>
                    <a:pt x="1596213" y="1245"/>
                  </a:cubicBezTo>
                  <a:cubicBezTo>
                    <a:pt x="1604978" y="-1231"/>
                    <a:pt x="1615836" y="293"/>
                    <a:pt x="1624980" y="3150"/>
                  </a:cubicBezTo>
                  <a:cubicBezTo>
                    <a:pt x="1656223" y="12866"/>
                    <a:pt x="1676036" y="37251"/>
                    <a:pt x="1697753" y="59731"/>
                  </a:cubicBezTo>
                  <a:cubicBezTo>
                    <a:pt x="1707279" y="69638"/>
                    <a:pt x="1720423" y="76686"/>
                    <a:pt x="1733188" y="82400"/>
                  </a:cubicBezTo>
                  <a:cubicBezTo>
                    <a:pt x="1766335" y="97071"/>
                    <a:pt x="1800246" y="110215"/>
                    <a:pt x="1833775" y="124121"/>
                  </a:cubicBezTo>
                  <a:cubicBezTo>
                    <a:pt x="1837013" y="125455"/>
                    <a:pt x="1839679" y="128884"/>
                    <a:pt x="1842158" y="131742"/>
                  </a:cubicBezTo>
                  <a:cubicBezTo>
                    <a:pt x="1866922" y="161843"/>
                    <a:pt x="1891497" y="192132"/>
                    <a:pt x="1916454" y="222233"/>
                  </a:cubicBezTo>
                  <a:cubicBezTo>
                    <a:pt x="1921216" y="227947"/>
                    <a:pt x="1928076" y="232139"/>
                    <a:pt x="1933219" y="237663"/>
                  </a:cubicBezTo>
                  <a:cubicBezTo>
                    <a:pt x="1940459" y="245283"/>
                    <a:pt x="1949603" y="252524"/>
                    <a:pt x="1953413" y="261668"/>
                  </a:cubicBezTo>
                  <a:cubicBezTo>
                    <a:pt x="1965224" y="290433"/>
                    <a:pt x="1987894" y="302817"/>
                    <a:pt x="2016469" y="308151"/>
                  </a:cubicBezTo>
                  <a:cubicBezTo>
                    <a:pt x="2042570" y="313104"/>
                    <a:pt x="2068669" y="317296"/>
                    <a:pt x="2094578" y="323010"/>
                  </a:cubicBezTo>
                  <a:cubicBezTo>
                    <a:pt x="2126201" y="329868"/>
                    <a:pt x="2157636" y="337298"/>
                    <a:pt x="2188879" y="345681"/>
                  </a:cubicBezTo>
                  <a:cubicBezTo>
                    <a:pt x="2202404" y="349301"/>
                    <a:pt x="2216692" y="353491"/>
                    <a:pt x="2228314" y="360921"/>
                  </a:cubicBezTo>
                  <a:cubicBezTo>
                    <a:pt x="2260890" y="381496"/>
                    <a:pt x="2295753" y="395402"/>
                    <a:pt x="2334044" y="389878"/>
                  </a:cubicBezTo>
                  <a:cubicBezTo>
                    <a:pt x="2364715" y="385496"/>
                    <a:pt x="2390434" y="396736"/>
                    <a:pt x="2409485" y="414263"/>
                  </a:cubicBezTo>
                  <a:cubicBezTo>
                    <a:pt x="2444158" y="446078"/>
                    <a:pt x="2481305" y="438838"/>
                    <a:pt x="2518264" y="428552"/>
                  </a:cubicBezTo>
                  <a:cubicBezTo>
                    <a:pt x="2537315" y="423217"/>
                    <a:pt x="2552935" y="423979"/>
                    <a:pt x="2571034" y="429122"/>
                  </a:cubicBezTo>
                  <a:cubicBezTo>
                    <a:pt x="2612945" y="441124"/>
                    <a:pt x="2640950" y="473701"/>
                    <a:pt x="2668001" y="502276"/>
                  </a:cubicBezTo>
                  <a:cubicBezTo>
                    <a:pt x="2691054" y="526661"/>
                    <a:pt x="2716963" y="540377"/>
                    <a:pt x="2745348" y="550666"/>
                  </a:cubicBezTo>
                  <a:cubicBezTo>
                    <a:pt x="2781163" y="563810"/>
                    <a:pt x="2809548" y="558858"/>
                    <a:pt x="2826694" y="527233"/>
                  </a:cubicBezTo>
                  <a:cubicBezTo>
                    <a:pt x="2831457" y="518278"/>
                    <a:pt x="2839839" y="507800"/>
                    <a:pt x="2848793" y="505134"/>
                  </a:cubicBezTo>
                  <a:cubicBezTo>
                    <a:pt x="2892037" y="491800"/>
                    <a:pt x="2935854" y="472367"/>
                    <a:pt x="2982148" y="484179"/>
                  </a:cubicBezTo>
                  <a:cubicBezTo>
                    <a:pt x="3046158" y="500372"/>
                    <a:pt x="3108644" y="499420"/>
                    <a:pt x="3172654" y="483417"/>
                  </a:cubicBezTo>
                  <a:cubicBezTo>
                    <a:pt x="3276480" y="457508"/>
                    <a:pt x="3380305" y="430076"/>
                    <a:pt x="3489467" y="435790"/>
                  </a:cubicBezTo>
                  <a:cubicBezTo>
                    <a:pt x="3507563" y="436742"/>
                    <a:pt x="3529090" y="425121"/>
                    <a:pt x="3544713" y="413691"/>
                  </a:cubicBezTo>
                  <a:cubicBezTo>
                    <a:pt x="3574622" y="391974"/>
                    <a:pt x="3573288" y="390258"/>
                    <a:pt x="3606817" y="408167"/>
                  </a:cubicBezTo>
                  <a:cubicBezTo>
                    <a:pt x="3614819" y="412549"/>
                    <a:pt x="3624725" y="415215"/>
                    <a:pt x="3630632" y="421693"/>
                  </a:cubicBezTo>
                  <a:cubicBezTo>
                    <a:pt x="3660731" y="454650"/>
                    <a:pt x="3697880" y="446648"/>
                    <a:pt x="3734837" y="441886"/>
                  </a:cubicBezTo>
                  <a:cubicBezTo>
                    <a:pt x="3741315" y="440934"/>
                    <a:pt x="3749125" y="439600"/>
                    <a:pt x="3754652" y="442268"/>
                  </a:cubicBezTo>
                  <a:cubicBezTo>
                    <a:pt x="3779607" y="454268"/>
                    <a:pt x="3800753" y="450078"/>
                    <a:pt x="3822472" y="433694"/>
                  </a:cubicBezTo>
                  <a:cubicBezTo>
                    <a:pt x="3841331" y="419597"/>
                    <a:pt x="3863049" y="411215"/>
                    <a:pt x="3885338" y="428742"/>
                  </a:cubicBezTo>
                  <a:cubicBezTo>
                    <a:pt x="3934870" y="467605"/>
                    <a:pt x="3987829" y="469509"/>
                    <a:pt x="4043839" y="444934"/>
                  </a:cubicBezTo>
                  <a:cubicBezTo>
                    <a:pt x="4083845" y="427407"/>
                    <a:pt x="4123280" y="423407"/>
                    <a:pt x="4165383" y="441124"/>
                  </a:cubicBezTo>
                  <a:cubicBezTo>
                    <a:pt x="4181576" y="447982"/>
                    <a:pt x="4202531" y="443410"/>
                    <a:pt x="4221391" y="444934"/>
                  </a:cubicBezTo>
                  <a:cubicBezTo>
                    <a:pt x="4232060" y="445696"/>
                    <a:pt x="4243872" y="445886"/>
                    <a:pt x="4253014" y="450650"/>
                  </a:cubicBezTo>
                  <a:cubicBezTo>
                    <a:pt x="4277401" y="462843"/>
                    <a:pt x="4300070" y="478463"/>
                    <a:pt x="4324645" y="490466"/>
                  </a:cubicBezTo>
                  <a:cubicBezTo>
                    <a:pt x="4336457" y="496180"/>
                    <a:pt x="4350554" y="499228"/>
                    <a:pt x="4363890" y="499420"/>
                  </a:cubicBezTo>
                  <a:cubicBezTo>
                    <a:pt x="4403325" y="500372"/>
                    <a:pt x="4442761" y="500372"/>
                    <a:pt x="4482004" y="498658"/>
                  </a:cubicBezTo>
                  <a:cubicBezTo>
                    <a:pt x="4546776" y="495990"/>
                    <a:pt x="4612500" y="495418"/>
                    <a:pt x="4659174" y="438648"/>
                  </a:cubicBezTo>
                  <a:cubicBezTo>
                    <a:pt x="4662986" y="434076"/>
                    <a:pt x="4671176" y="431408"/>
                    <a:pt x="4677655" y="430646"/>
                  </a:cubicBezTo>
                  <a:cubicBezTo>
                    <a:pt x="4707564" y="427027"/>
                    <a:pt x="4738235" y="426645"/>
                    <a:pt x="4767764" y="420739"/>
                  </a:cubicBezTo>
                  <a:cubicBezTo>
                    <a:pt x="4791386" y="415977"/>
                    <a:pt x="4811009" y="417501"/>
                    <a:pt x="4828916" y="434266"/>
                  </a:cubicBezTo>
                  <a:cubicBezTo>
                    <a:pt x="4852348" y="456364"/>
                    <a:pt x="4880925" y="469319"/>
                    <a:pt x="4912168" y="462271"/>
                  </a:cubicBezTo>
                  <a:cubicBezTo>
                    <a:pt x="4943409" y="455412"/>
                    <a:pt x="4963984" y="470271"/>
                    <a:pt x="4987037" y="485703"/>
                  </a:cubicBezTo>
                  <a:cubicBezTo>
                    <a:pt x="5003801" y="496942"/>
                    <a:pt x="5022852" y="511040"/>
                    <a:pt x="5041521" y="512182"/>
                  </a:cubicBezTo>
                  <a:cubicBezTo>
                    <a:pt x="5083814" y="514658"/>
                    <a:pt x="5120201" y="553904"/>
                    <a:pt x="5166113" y="531615"/>
                  </a:cubicBezTo>
                  <a:cubicBezTo>
                    <a:pt x="5169161" y="530091"/>
                    <a:pt x="5174685" y="533901"/>
                    <a:pt x="5179067" y="534853"/>
                  </a:cubicBezTo>
                  <a:cubicBezTo>
                    <a:pt x="5214121" y="542093"/>
                    <a:pt x="5247078" y="535043"/>
                    <a:pt x="5272796" y="511230"/>
                  </a:cubicBezTo>
                  <a:cubicBezTo>
                    <a:pt x="5306516" y="480177"/>
                    <a:pt x="5343855" y="477129"/>
                    <a:pt x="5385384" y="487227"/>
                  </a:cubicBezTo>
                  <a:cubicBezTo>
                    <a:pt x="5398721" y="490466"/>
                    <a:pt x="5412057" y="492752"/>
                    <a:pt x="5425582" y="495418"/>
                  </a:cubicBezTo>
                  <a:cubicBezTo>
                    <a:pt x="5443870" y="499228"/>
                    <a:pt x="5462351" y="503230"/>
                    <a:pt x="5480637" y="507040"/>
                  </a:cubicBezTo>
                  <a:cubicBezTo>
                    <a:pt x="5498356" y="510850"/>
                    <a:pt x="5517979" y="517326"/>
                    <a:pt x="5531693" y="500944"/>
                  </a:cubicBezTo>
                  <a:cubicBezTo>
                    <a:pt x="5543506" y="486845"/>
                    <a:pt x="5551888" y="488179"/>
                    <a:pt x="5562746" y="500372"/>
                  </a:cubicBezTo>
                  <a:cubicBezTo>
                    <a:pt x="5600467" y="543045"/>
                    <a:pt x="5646189" y="569716"/>
                    <a:pt x="5704483" y="571620"/>
                  </a:cubicBezTo>
                  <a:cubicBezTo>
                    <a:pt x="5716485" y="572002"/>
                    <a:pt x="5728678" y="574668"/>
                    <a:pt x="5740488" y="577526"/>
                  </a:cubicBezTo>
                  <a:cubicBezTo>
                    <a:pt x="5747728" y="579241"/>
                    <a:pt x="5756493" y="581147"/>
                    <a:pt x="5760873" y="586291"/>
                  </a:cubicBezTo>
                  <a:cubicBezTo>
                    <a:pt x="5794974" y="625534"/>
                    <a:pt x="5837457" y="652777"/>
                    <a:pt x="5883751" y="674686"/>
                  </a:cubicBezTo>
                  <a:cubicBezTo>
                    <a:pt x="5900323" y="682496"/>
                    <a:pt x="5918042" y="690306"/>
                    <a:pt x="5935949" y="692592"/>
                  </a:cubicBezTo>
                  <a:cubicBezTo>
                    <a:pt x="5954617" y="694878"/>
                    <a:pt x="5974240" y="691068"/>
                    <a:pt x="5993291" y="688972"/>
                  </a:cubicBezTo>
                  <a:cubicBezTo>
                    <a:pt x="6004531" y="687830"/>
                    <a:pt x="6017485" y="688020"/>
                    <a:pt x="6026440" y="682496"/>
                  </a:cubicBezTo>
                  <a:cubicBezTo>
                    <a:pt x="6054825" y="665159"/>
                    <a:pt x="6082258" y="646491"/>
                    <a:pt x="6108738" y="626296"/>
                  </a:cubicBezTo>
                  <a:cubicBezTo>
                    <a:pt x="6131409" y="608960"/>
                    <a:pt x="6135981" y="606483"/>
                    <a:pt x="6155602" y="628202"/>
                  </a:cubicBezTo>
                  <a:cubicBezTo>
                    <a:pt x="6175797" y="650491"/>
                    <a:pt x="6200944" y="662111"/>
                    <a:pt x="6228756" y="666873"/>
                  </a:cubicBezTo>
                  <a:cubicBezTo>
                    <a:pt x="6272764" y="674304"/>
                    <a:pt x="6317151" y="680590"/>
                    <a:pt x="6361539" y="684210"/>
                  </a:cubicBezTo>
                  <a:cubicBezTo>
                    <a:pt x="6401736" y="687448"/>
                    <a:pt x="6420977" y="669922"/>
                    <a:pt x="6428979" y="630106"/>
                  </a:cubicBezTo>
                  <a:cubicBezTo>
                    <a:pt x="6433551" y="608007"/>
                    <a:pt x="6439458" y="584003"/>
                    <a:pt x="6463840" y="578098"/>
                  </a:cubicBezTo>
                  <a:cubicBezTo>
                    <a:pt x="6503658" y="568572"/>
                    <a:pt x="6544997" y="564382"/>
                    <a:pt x="6564620" y="517708"/>
                  </a:cubicBezTo>
                  <a:cubicBezTo>
                    <a:pt x="6575478" y="527995"/>
                    <a:pt x="6582146" y="534091"/>
                    <a:pt x="6588625" y="540187"/>
                  </a:cubicBezTo>
                  <a:cubicBezTo>
                    <a:pt x="6606531" y="557142"/>
                    <a:pt x="6643678" y="564382"/>
                    <a:pt x="6662541" y="549714"/>
                  </a:cubicBezTo>
                  <a:cubicBezTo>
                    <a:pt x="6690354" y="528377"/>
                    <a:pt x="6715883" y="532377"/>
                    <a:pt x="6742552" y="548952"/>
                  </a:cubicBezTo>
                  <a:cubicBezTo>
                    <a:pt x="6764841" y="562668"/>
                    <a:pt x="6788417" y="567954"/>
                    <a:pt x="6812063" y="568430"/>
                  </a:cubicBezTo>
                  <a:lnTo>
                    <a:pt x="6858001" y="562267"/>
                  </a:lnTo>
                  <a:lnTo>
                    <a:pt x="6858001" y="734520"/>
                  </a:lnTo>
                  <a:lnTo>
                    <a:pt x="6815516" y="744220"/>
                  </a:lnTo>
                  <a:cubicBezTo>
                    <a:pt x="6793035" y="749744"/>
                    <a:pt x="6771319" y="759651"/>
                    <a:pt x="6748458" y="763271"/>
                  </a:cubicBezTo>
                  <a:cubicBezTo>
                    <a:pt x="6694164" y="771843"/>
                    <a:pt x="6639488" y="777939"/>
                    <a:pt x="6584812" y="784797"/>
                  </a:cubicBezTo>
                  <a:cubicBezTo>
                    <a:pt x="6528424" y="791846"/>
                    <a:pt x="6472225" y="799276"/>
                    <a:pt x="6415833" y="805562"/>
                  </a:cubicBezTo>
                  <a:cubicBezTo>
                    <a:pt x="6384972" y="808802"/>
                    <a:pt x="6353919" y="809372"/>
                    <a:pt x="6323058" y="812420"/>
                  </a:cubicBezTo>
                  <a:cubicBezTo>
                    <a:pt x="6296005" y="815088"/>
                    <a:pt x="6269144" y="820041"/>
                    <a:pt x="6242093" y="823281"/>
                  </a:cubicBezTo>
                  <a:cubicBezTo>
                    <a:pt x="6218660" y="825947"/>
                    <a:pt x="6195037" y="827471"/>
                    <a:pt x="6171605" y="830139"/>
                  </a:cubicBezTo>
                  <a:cubicBezTo>
                    <a:pt x="6134075" y="834519"/>
                    <a:pt x="6096736" y="839473"/>
                    <a:pt x="6059397" y="844045"/>
                  </a:cubicBezTo>
                  <a:cubicBezTo>
                    <a:pt x="6043776" y="845759"/>
                    <a:pt x="6027392" y="850522"/>
                    <a:pt x="6012723" y="847665"/>
                  </a:cubicBezTo>
                  <a:cubicBezTo>
                    <a:pt x="5975764" y="840425"/>
                    <a:pt x="5939377" y="842521"/>
                    <a:pt x="5902610" y="847473"/>
                  </a:cubicBezTo>
                  <a:cubicBezTo>
                    <a:pt x="5890037" y="849190"/>
                    <a:pt x="5876511" y="848808"/>
                    <a:pt x="5864318" y="845569"/>
                  </a:cubicBezTo>
                  <a:cubicBezTo>
                    <a:pt x="5839361" y="839091"/>
                    <a:pt x="5815169" y="829947"/>
                    <a:pt x="5790592" y="821947"/>
                  </a:cubicBezTo>
                  <a:cubicBezTo>
                    <a:pt x="5787924" y="820995"/>
                    <a:pt x="5784686" y="820803"/>
                    <a:pt x="5781830" y="820233"/>
                  </a:cubicBezTo>
                  <a:cubicBezTo>
                    <a:pt x="5765635" y="816992"/>
                    <a:pt x="5749634" y="813754"/>
                    <a:pt x="5733440" y="810896"/>
                  </a:cubicBezTo>
                  <a:cubicBezTo>
                    <a:pt x="5724678" y="809372"/>
                    <a:pt x="5715723" y="809182"/>
                    <a:pt x="5706959" y="807848"/>
                  </a:cubicBezTo>
                  <a:cubicBezTo>
                    <a:pt x="5673050" y="802514"/>
                    <a:pt x="5635711" y="811468"/>
                    <a:pt x="5606372" y="788417"/>
                  </a:cubicBezTo>
                  <a:cubicBezTo>
                    <a:pt x="5587321" y="773557"/>
                    <a:pt x="5568842" y="776987"/>
                    <a:pt x="5548460" y="779273"/>
                  </a:cubicBezTo>
                  <a:cubicBezTo>
                    <a:pt x="5533027" y="780987"/>
                    <a:pt x="5517215" y="780415"/>
                    <a:pt x="5501594" y="780607"/>
                  </a:cubicBezTo>
                  <a:cubicBezTo>
                    <a:pt x="5474161" y="781177"/>
                    <a:pt x="5446728" y="781369"/>
                    <a:pt x="5419295" y="782321"/>
                  </a:cubicBezTo>
                  <a:cubicBezTo>
                    <a:pt x="5410531" y="782701"/>
                    <a:pt x="5401579" y="787465"/>
                    <a:pt x="5393005" y="786703"/>
                  </a:cubicBezTo>
                  <a:cubicBezTo>
                    <a:pt x="5353379" y="783083"/>
                    <a:pt x="5313754" y="777367"/>
                    <a:pt x="5274129" y="774129"/>
                  </a:cubicBezTo>
                  <a:cubicBezTo>
                    <a:pt x="5251650" y="772225"/>
                    <a:pt x="5228597" y="775843"/>
                    <a:pt x="5206308" y="773177"/>
                  </a:cubicBezTo>
                  <a:cubicBezTo>
                    <a:pt x="5180591" y="770129"/>
                    <a:pt x="5155445" y="762319"/>
                    <a:pt x="5129916" y="757554"/>
                  </a:cubicBezTo>
                  <a:cubicBezTo>
                    <a:pt x="5122867" y="756222"/>
                    <a:pt x="5115057" y="757936"/>
                    <a:pt x="5107627" y="758316"/>
                  </a:cubicBezTo>
                  <a:cubicBezTo>
                    <a:pt x="5099245" y="758699"/>
                    <a:pt x="5091052" y="759461"/>
                    <a:pt x="5082670" y="759651"/>
                  </a:cubicBezTo>
                  <a:cubicBezTo>
                    <a:pt x="5057141" y="760033"/>
                    <a:pt x="5031614" y="759461"/>
                    <a:pt x="5006086" y="760795"/>
                  </a:cubicBezTo>
                  <a:cubicBezTo>
                    <a:pt x="4990465" y="761557"/>
                    <a:pt x="4974082" y="769367"/>
                    <a:pt x="4959602" y="766509"/>
                  </a:cubicBezTo>
                  <a:cubicBezTo>
                    <a:pt x="4930075" y="760985"/>
                    <a:pt x="4900546" y="773367"/>
                    <a:pt x="4871019" y="763081"/>
                  </a:cubicBezTo>
                  <a:cubicBezTo>
                    <a:pt x="4861873" y="760033"/>
                    <a:pt x="4849300" y="767653"/>
                    <a:pt x="4838250" y="768033"/>
                  </a:cubicBezTo>
                  <a:cubicBezTo>
                    <a:pt x="4810627" y="768985"/>
                    <a:pt x="4783004" y="768795"/>
                    <a:pt x="4755381" y="768605"/>
                  </a:cubicBezTo>
                  <a:cubicBezTo>
                    <a:pt x="4730614" y="768415"/>
                    <a:pt x="4704895" y="771081"/>
                    <a:pt x="4681083" y="765747"/>
                  </a:cubicBezTo>
                  <a:cubicBezTo>
                    <a:pt x="4656126" y="760033"/>
                    <a:pt x="4633647" y="760795"/>
                    <a:pt x="4609452" y="767271"/>
                  </a:cubicBezTo>
                  <a:cubicBezTo>
                    <a:pt x="4592878" y="771653"/>
                    <a:pt x="4575351" y="772225"/>
                    <a:pt x="4558207" y="773557"/>
                  </a:cubicBezTo>
                  <a:cubicBezTo>
                    <a:pt x="4539728" y="775081"/>
                    <a:pt x="4519343" y="771081"/>
                    <a:pt x="4502579" y="777367"/>
                  </a:cubicBezTo>
                  <a:cubicBezTo>
                    <a:pt x="4452665" y="796038"/>
                    <a:pt x="4401419" y="800038"/>
                    <a:pt x="4349222" y="800038"/>
                  </a:cubicBezTo>
                  <a:cubicBezTo>
                    <a:pt x="4339695" y="800038"/>
                    <a:pt x="4329979" y="797372"/>
                    <a:pt x="4320837" y="794514"/>
                  </a:cubicBezTo>
                  <a:cubicBezTo>
                    <a:pt x="4267493" y="777367"/>
                    <a:pt x="4213961" y="778891"/>
                    <a:pt x="4159667" y="789370"/>
                  </a:cubicBezTo>
                  <a:cubicBezTo>
                    <a:pt x="4148427" y="791656"/>
                    <a:pt x="4135854" y="792038"/>
                    <a:pt x="4124614" y="789752"/>
                  </a:cubicBezTo>
                  <a:cubicBezTo>
                    <a:pt x="4092989" y="783083"/>
                    <a:pt x="4062318" y="772033"/>
                    <a:pt x="4030503" y="767271"/>
                  </a:cubicBezTo>
                  <a:cubicBezTo>
                    <a:pt x="3977925" y="759461"/>
                    <a:pt x="3932394" y="785749"/>
                    <a:pt x="3885338" y="802896"/>
                  </a:cubicBezTo>
                  <a:cubicBezTo>
                    <a:pt x="3840569" y="819089"/>
                    <a:pt x="3802467" y="855666"/>
                    <a:pt x="3749506" y="847473"/>
                  </a:cubicBezTo>
                  <a:cubicBezTo>
                    <a:pt x="3744173" y="846711"/>
                    <a:pt x="3738267" y="851856"/>
                    <a:pt x="3732361" y="853190"/>
                  </a:cubicBezTo>
                  <a:cubicBezTo>
                    <a:pt x="3716168" y="856810"/>
                    <a:pt x="3699976" y="861190"/>
                    <a:pt x="3683591" y="862906"/>
                  </a:cubicBezTo>
                  <a:cubicBezTo>
                    <a:pt x="3663589" y="865192"/>
                    <a:pt x="3643204" y="864430"/>
                    <a:pt x="3623201" y="866334"/>
                  </a:cubicBezTo>
                  <a:cubicBezTo>
                    <a:pt x="3597482" y="868620"/>
                    <a:pt x="3572146" y="874716"/>
                    <a:pt x="3546617" y="874716"/>
                  </a:cubicBezTo>
                  <a:cubicBezTo>
                    <a:pt x="3526042" y="874716"/>
                    <a:pt x="3505657" y="867668"/>
                    <a:pt x="3485275" y="864238"/>
                  </a:cubicBezTo>
                  <a:cubicBezTo>
                    <a:pt x="3456508" y="859476"/>
                    <a:pt x="3424883" y="860810"/>
                    <a:pt x="3399546" y="848618"/>
                  </a:cubicBezTo>
                  <a:cubicBezTo>
                    <a:pt x="3372495" y="835663"/>
                    <a:pt x="3346776" y="829757"/>
                    <a:pt x="3318771" y="833757"/>
                  </a:cubicBezTo>
                  <a:cubicBezTo>
                    <a:pt x="3309437" y="835091"/>
                    <a:pt x="3297434" y="843093"/>
                    <a:pt x="3293244" y="851284"/>
                  </a:cubicBezTo>
                  <a:cubicBezTo>
                    <a:pt x="3283908" y="869572"/>
                    <a:pt x="3271145" y="872812"/>
                    <a:pt x="3253809" y="866524"/>
                  </a:cubicBezTo>
                  <a:cubicBezTo>
                    <a:pt x="3238758" y="861190"/>
                    <a:pt x="3220280" y="858524"/>
                    <a:pt x="3209993" y="848235"/>
                  </a:cubicBezTo>
                  <a:cubicBezTo>
                    <a:pt x="3180844" y="819089"/>
                    <a:pt x="3143695" y="818136"/>
                    <a:pt x="3107500" y="810326"/>
                  </a:cubicBezTo>
                  <a:cubicBezTo>
                    <a:pt x="3085403" y="805562"/>
                    <a:pt x="3064827" y="805372"/>
                    <a:pt x="3042728" y="808610"/>
                  </a:cubicBezTo>
                  <a:cubicBezTo>
                    <a:pt x="2994722" y="815850"/>
                    <a:pt x="2948047" y="805562"/>
                    <a:pt x="2901943" y="792418"/>
                  </a:cubicBezTo>
                  <a:cubicBezTo>
                    <a:pt x="2871462" y="783655"/>
                    <a:pt x="2840219" y="778321"/>
                    <a:pt x="2809930" y="769367"/>
                  </a:cubicBezTo>
                  <a:cubicBezTo>
                    <a:pt x="2787259" y="762509"/>
                    <a:pt x="2764590" y="754316"/>
                    <a:pt x="2743826" y="743268"/>
                  </a:cubicBezTo>
                  <a:cubicBezTo>
                    <a:pt x="2713723" y="727073"/>
                    <a:pt x="2687436" y="702689"/>
                    <a:pt x="2649143" y="709167"/>
                  </a:cubicBezTo>
                  <a:cubicBezTo>
                    <a:pt x="2615421" y="714881"/>
                    <a:pt x="2584942" y="702881"/>
                    <a:pt x="2554079" y="691450"/>
                  </a:cubicBezTo>
                  <a:cubicBezTo>
                    <a:pt x="2531409" y="683068"/>
                    <a:pt x="2508742" y="674494"/>
                    <a:pt x="2485307" y="669160"/>
                  </a:cubicBezTo>
                  <a:cubicBezTo>
                    <a:pt x="2457492" y="662873"/>
                    <a:pt x="2426059" y="665541"/>
                    <a:pt x="2401292" y="653919"/>
                  </a:cubicBezTo>
                  <a:cubicBezTo>
                    <a:pt x="2375383" y="641727"/>
                    <a:pt x="2353859" y="649919"/>
                    <a:pt x="2330806" y="653349"/>
                  </a:cubicBezTo>
                  <a:cubicBezTo>
                    <a:pt x="2294039" y="658683"/>
                    <a:pt x="2257459" y="668590"/>
                    <a:pt x="2220312" y="656015"/>
                  </a:cubicBezTo>
                  <a:cubicBezTo>
                    <a:pt x="2175163" y="640775"/>
                    <a:pt x="2130393" y="624392"/>
                    <a:pt x="2085054" y="609914"/>
                  </a:cubicBezTo>
                  <a:cubicBezTo>
                    <a:pt x="2067525" y="604387"/>
                    <a:pt x="2048668" y="602101"/>
                    <a:pt x="2030378" y="599625"/>
                  </a:cubicBezTo>
                  <a:cubicBezTo>
                    <a:pt x="2013043" y="597529"/>
                    <a:pt x="1992279" y="602863"/>
                    <a:pt x="1978940" y="594863"/>
                  </a:cubicBezTo>
                  <a:cubicBezTo>
                    <a:pt x="1944649" y="574288"/>
                    <a:pt x="1909408" y="564192"/>
                    <a:pt x="1869780" y="564192"/>
                  </a:cubicBezTo>
                  <a:cubicBezTo>
                    <a:pt x="1854920" y="564192"/>
                    <a:pt x="1840441" y="555618"/>
                    <a:pt x="1825393" y="554094"/>
                  </a:cubicBezTo>
                  <a:cubicBezTo>
                    <a:pt x="1804816" y="552190"/>
                    <a:pt x="1781194" y="547045"/>
                    <a:pt x="1763287" y="554286"/>
                  </a:cubicBezTo>
                  <a:cubicBezTo>
                    <a:pt x="1721185" y="571430"/>
                    <a:pt x="1687086" y="557142"/>
                    <a:pt x="1650317" y="540187"/>
                  </a:cubicBezTo>
                  <a:cubicBezTo>
                    <a:pt x="1614120" y="523423"/>
                    <a:pt x="1576019" y="510088"/>
                    <a:pt x="1537537" y="499038"/>
                  </a:cubicBezTo>
                  <a:cubicBezTo>
                    <a:pt x="1523059" y="495038"/>
                    <a:pt x="1505724" y="501706"/>
                    <a:pt x="1489720" y="503038"/>
                  </a:cubicBezTo>
                  <a:cubicBezTo>
                    <a:pt x="1484004" y="503420"/>
                    <a:pt x="1477717" y="503992"/>
                    <a:pt x="1472575" y="502086"/>
                  </a:cubicBezTo>
                  <a:cubicBezTo>
                    <a:pt x="1422854" y="483797"/>
                    <a:pt x="1372368" y="469891"/>
                    <a:pt x="1318456" y="479415"/>
                  </a:cubicBezTo>
                  <a:cubicBezTo>
                    <a:pt x="1313504" y="480369"/>
                    <a:pt x="1307978" y="478273"/>
                    <a:pt x="1303024" y="476939"/>
                  </a:cubicBezTo>
                  <a:cubicBezTo>
                    <a:pt x="1278829" y="470081"/>
                    <a:pt x="1255206" y="459223"/>
                    <a:pt x="1230633" y="456746"/>
                  </a:cubicBezTo>
                  <a:cubicBezTo>
                    <a:pt x="1170051" y="450650"/>
                    <a:pt x="1109091" y="448172"/>
                    <a:pt x="1048125" y="444172"/>
                  </a:cubicBezTo>
                  <a:cubicBezTo>
                    <a:pt x="1044315" y="443982"/>
                    <a:pt x="1040315" y="443982"/>
                    <a:pt x="1036887" y="442648"/>
                  </a:cubicBezTo>
                  <a:cubicBezTo>
                    <a:pt x="1014406" y="434456"/>
                    <a:pt x="994785" y="437124"/>
                    <a:pt x="975733" y="452744"/>
                  </a:cubicBezTo>
                  <a:cubicBezTo>
                    <a:pt x="967350" y="459603"/>
                    <a:pt x="955920" y="463223"/>
                    <a:pt x="945444" y="467033"/>
                  </a:cubicBezTo>
                  <a:cubicBezTo>
                    <a:pt x="930011" y="472749"/>
                    <a:pt x="914200" y="478273"/>
                    <a:pt x="898198" y="481893"/>
                  </a:cubicBezTo>
                  <a:cubicBezTo>
                    <a:pt x="882384" y="485321"/>
                    <a:pt x="865430" y="490084"/>
                    <a:pt x="850189" y="487417"/>
                  </a:cubicBezTo>
                  <a:cubicBezTo>
                    <a:pt x="822756" y="482655"/>
                    <a:pt x="796655" y="471987"/>
                    <a:pt x="769605" y="464937"/>
                  </a:cubicBezTo>
                  <a:cubicBezTo>
                    <a:pt x="760270" y="462461"/>
                    <a:pt x="749982" y="462843"/>
                    <a:pt x="740268" y="462651"/>
                  </a:cubicBezTo>
                  <a:cubicBezTo>
                    <a:pt x="717977" y="462081"/>
                    <a:pt x="695116" y="467605"/>
                    <a:pt x="674923" y="451792"/>
                  </a:cubicBezTo>
                  <a:cubicBezTo>
                    <a:pt x="656255" y="436934"/>
                    <a:pt x="637392" y="441314"/>
                    <a:pt x="617772" y="452554"/>
                  </a:cubicBezTo>
                  <a:cubicBezTo>
                    <a:pt x="603673" y="460557"/>
                    <a:pt x="587672" y="466843"/>
                    <a:pt x="571860" y="469891"/>
                  </a:cubicBezTo>
                  <a:cubicBezTo>
                    <a:pt x="550141" y="474081"/>
                    <a:pt x="528615" y="475797"/>
                    <a:pt x="505182" y="473319"/>
                  </a:cubicBezTo>
                  <a:cubicBezTo>
                    <a:pt x="488607" y="471605"/>
                    <a:pt x="475081" y="470843"/>
                    <a:pt x="462126" y="460747"/>
                  </a:cubicBezTo>
                  <a:cubicBezTo>
                    <a:pt x="460032" y="459223"/>
                    <a:pt x="456222" y="458841"/>
                    <a:pt x="453364" y="459033"/>
                  </a:cubicBezTo>
                  <a:cubicBezTo>
                    <a:pt x="415835" y="462271"/>
                    <a:pt x="378686" y="460557"/>
                    <a:pt x="340774" y="458268"/>
                  </a:cubicBezTo>
                  <a:cubicBezTo>
                    <a:pt x="292579" y="455222"/>
                    <a:pt x="241901" y="464175"/>
                    <a:pt x="200182" y="496180"/>
                  </a:cubicBezTo>
                  <a:cubicBezTo>
                    <a:pt x="194085" y="500944"/>
                    <a:pt x="184941" y="503038"/>
                    <a:pt x="176939" y="504182"/>
                  </a:cubicBezTo>
                  <a:cubicBezTo>
                    <a:pt x="139219" y="509134"/>
                    <a:pt x="101308" y="512564"/>
                    <a:pt x="63587" y="518088"/>
                  </a:cubicBezTo>
                  <a:cubicBezTo>
                    <a:pt x="43012" y="521137"/>
                    <a:pt x="21486" y="523805"/>
                    <a:pt x="2817" y="532187"/>
                  </a:cubicBezTo>
                  <a:lnTo>
                    <a:pt x="0" y="53331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: Shape 15">
              <a:extLst>
                <a:ext uri="{FF2B5EF4-FFF2-40B4-BE49-F238E27FC236}">
                  <a16:creationId xmlns:a16="http://schemas.microsoft.com/office/drawing/2014/main" id="{3C5C6B36-2238-4BBF-87F8-B1B3F5DD56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 flipH="1">
              <a:off x="715166" y="2991642"/>
              <a:ext cx="6858001" cy="874716"/>
            </a:xfrm>
            <a:custGeom>
              <a:avLst/>
              <a:gdLst>
                <a:gd name="connsiteX0" fmla="*/ 0 w 6858001"/>
                <a:gd name="connsiteY0" fmla="*/ 533314 h 874716"/>
                <a:gd name="connsiteX1" fmla="*/ 0 w 6858001"/>
                <a:gd name="connsiteY1" fmla="*/ 69206 h 874716"/>
                <a:gd name="connsiteX2" fmla="*/ 21486 w 6858001"/>
                <a:gd name="connsiteY2" fmla="*/ 71924 h 874716"/>
                <a:gd name="connsiteX3" fmla="*/ 228948 w 6858001"/>
                <a:gd name="connsiteY3" fmla="*/ 88116 h 874716"/>
                <a:gd name="connsiteX4" fmla="*/ 313533 w 6858001"/>
                <a:gd name="connsiteY4" fmla="*/ 62779 h 874716"/>
                <a:gd name="connsiteX5" fmla="*/ 338870 w 6858001"/>
                <a:gd name="connsiteY5" fmla="*/ 62207 h 874716"/>
                <a:gd name="connsiteX6" fmla="*/ 395640 w 6858001"/>
                <a:gd name="connsiteY6" fmla="*/ 72114 h 874716"/>
                <a:gd name="connsiteX7" fmla="*/ 512802 w 6858001"/>
                <a:gd name="connsiteY7" fmla="*/ 65446 h 874716"/>
                <a:gd name="connsiteX8" fmla="*/ 556047 w 6858001"/>
                <a:gd name="connsiteY8" fmla="*/ 55349 h 874716"/>
                <a:gd name="connsiteX9" fmla="*/ 580050 w 6858001"/>
                <a:gd name="connsiteY9" fmla="*/ 48871 h 874716"/>
                <a:gd name="connsiteX10" fmla="*/ 703308 w 6858001"/>
                <a:gd name="connsiteY10" fmla="*/ 30964 h 874716"/>
                <a:gd name="connsiteX11" fmla="*/ 758174 w 6858001"/>
                <a:gd name="connsiteY11" fmla="*/ 11724 h 874716"/>
                <a:gd name="connsiteX12" fmla="*/ 773035 w 6858001"/>
                <a:gd name="connsiteY12" fmla="*/ 8866 h 874716"/>
                <a:gd name="connsiteX13" fmla="*/ 854379 w 6858001"/>
                <a:gd name="connsiteY13" fmla="*/ 16866 h 874716"/>
                <a:gd name="connsiteX14" fmla="*/ 915343 w 6858001"/>
                <a:gd name="connsiteY14" fmla="*/ 47919 h 874716"/>
                <a:gd name="connsiteX15" fmla="*/ 927155 w 6858001"/>
                <a:gd name="connsiteY15" fmla="*/ 58397 h 874716"/>
                <a:gd name="connsiteX16" fmla="*/ 1097087 w 6858001"/>
                <a:gd name="connsiteY16" fmla="*/ 54777 h 874716"/>
                <a:gd name="connsiteX17" fmla="*/ 1123185 w 6858001"/>
                <a:gd name="connsiteY17" fmla="*/ 50395 h 874716"/>
                <a:gd name="connsiteX18" fmla="*/ 1249302 w 6858001"/>
                <a:gd name="connsiteY18" fmla="*/ 68684 h 874716"/>
                <a:gd name="connsiteX19" fmla="*/ 1286069 w 6858001"/>
                <a:gd name="connsiteY19" fmla="*/ 72304 h 874716"/>
                <a:gd name="connsiteX20" fmla="*/ 1417899 w 6858001"/>
                <a:gd name="connsiteY20" fmla="*/ 88688 h 874716"/>
                <a:gd name="connsiteX21" fmla="*/ 1436568 w 6858001"/>
                <a:gd name="connsiteY21" fmla="*/ 73448 h 874716"/>
                <a:gd name="connsiteX22" fmla="*/ 1490292 w 6858001"/>
                <a:gd name="connsiteY22" fmla="*/ 35154 h 874716"/>
                <a:gd name="connsiteX23" fmla="*/ 1596213 w 6858001"/>
                <a:gd name="connsiteY23" fmla="*/ 1245 h 874716"/>
                <a:gd name="connsiteX24" fmla="*/ 1624980 w 6858001"/>
                <a:gd name="connsiteY24" fmla="*/ 3150 h 874716"/>
                <a:gd name="connsiteX25" fmla="*/ 1697753 w 6858001"/>
                <a:gd name="connsiteY25" fmla="*/ 59731 h 874716"/>
                <a:gd name="connsiteX26" fmla="*/ 1733188 w 6858001"/>
                <a:gd name="connsiteY26" fmla="*/ 82400 h 874716"/>
                <a:gd name="connsiteX27" fmla="*/ 1833775 w 6858001"/>
                <a:gd name="connsiteY27" fmla="*/ 124121 h 874716"/>
                <a:gd name="connsiteX28" fmla="*/ 1842158 w 6858001"/>
                <a:gd name="connsiteY28" fmla="*/ 131742 h 874716"/>
                <a:gd name="connsiteX29" fmla="*/ 1916454 w 6858001"/>
                <a:gd name="connsiteY29" fmla="*/ 222233 h 874716"/>
                <a:gd name="connsiteX30" fmla="*/ 1933219 w 6858001"/>
                <a:gd name="connsiteY30" fmla="*/ 237663 h 874716"/>
                <a:gd name="connsiteX31" fmla="*/ 1953413 w 6858001"/>
                <a:gd name="connsiteY31" fmla="*/ 261668 h 874716"/>
                <a:gd name="connsiteX32" fmla="*/ 2016469 w 6858001"/>
                <a:gd name="connsiteY32" fmla="*/ 308151 h 874716"/>
                <a:gd name="connsiteX33" fmla="*/ 2094578 w 6858001"/>
                <a:gd name="connsiteY33" fmla="*/ 323010 h 874716"/>
                <a:gd name="connsiteX34" fmla="*/ 2188879 w 6858001"/>
                <a:gd name="connsiteY34" fmla="*/ 345681 h 874716"/>
                <a:gd name="connsiteX35" fmla="*/ 2228314 w 6858001"/>
                <a:gd name="connsiteY35" fmla="*/ 360921 h 874716"/>
                <a:gd name="connsiteX36" fmla="*/ 2334044 w 6858001"/>
                <a:gd name="connsiteY36" fmla="*/ 389878 h 874716"/>
                <a:gd name="connsiteX37" fmla="*/ 2409485 w 6858001"/>
                <a:gd name="connsiteY37" fmla="*/ 414263 h 874716"/>
                <a:gd name="connsiteX38" fmla="*/ 2518264 w 6858001"/>
                <a:gd name="connsiteY38" fmla="*/ 428552 h 874716"/>
                <a:gd name="connsiteX39" fmla="*/ 2571034 w 6858001"/>
                <a:gd name="connsiteY39" fmla="*/ 429122 h 874716"/>
                <a:gd name="connsiteX40" fmla="*/ 2668001 w 6858001"/>
                <a:gd name="connsiteY40" fmla="*/ 502276 h 874716"/>
                <a:gd name="connsiteX41" fmla="*/ 2745348 w 6858001"/>
                <a:gd name="connsiteY41" fmla="*/ 550666 h 874716"/>
                <a:gd name="connsiteX42" fmla="*/ 2826694 w 6858001"/>
                <a:gd name="connsiteY42" fmla="*/ 527233 h 874716"/>
                <a:gd name="connsiteX43" fmla="*/ 2848793 w 6858001"/>
                <a:gd name="connsiteY43" fmla="*/ 505134 h 874716"/>
                <a:gd name="connsiteX44" fmla="*/ 2982148 w 6858001"/>
                <a:gd name="connsiteY44" fmla="*/ 484179 h 874716"/>
                <a:gd name="connsiteX45" fmla="*/ 3172654 w 6858001"/>
                <a:gd name="connsiteY45" fmla="*/ 483417 h 874716"/>
                <a:gd name="connsiteX46" fmla="*/ 3489467 w 6858001"/>
                <a:gd name="connsiteY46" fmla="*/ 435790 h 874716"/>
                <a:gd name="connsiteX47" fmla="*/ 3544713 w 6858001"/>
                <a:gd name="connsiteY47" fmla="*/ 413691 h 874716"/>
                <a:gd name="connsiteX48" fmla="*/ 3606817 w 6858001"/>
                <a:gd name="connsiteY48" fmla="*/ 408167 h 874716"/>
                <a:gd name="connsiteX49" fmla="*/ 3630632 w 6858001"/>
                <a:gd name="connsiteY49" fmla="*/ 421693 h 874716"/>
                <a:gd name="connsiteX50" fmla="*/ 3734837 w 6858001"/>
                <a:gd name="connsiteY50" fmla="*/ 441886 h 874716"/>
                <a:gd name="connsiteX51" fmla="*/ 3754652 w 6858001"/>
                <a:gd name="connsiteY51" fmla="*/ 442268 h 874716"/>
                <a:gd name="connsiteX52" fmla="*/ 3822472 w 6858001"/>
                <a:gd name="connsiteY52" fmla="*/ 433694 h 874716"/>
                <a:gd name="connsiteX53" fmla="*/ 3885338 w 6858001"/>
                <a:gd name="connsiteY53" fmla="*/ 428742 h 874716"/>
                <a:gd name="connsiteX54" fmla="*/ 4043839 w 6858001"/>
                <a:gd name="connsiteY54" fmla="*/ 444934 h 874716"/>
                <a:gd name="connsiteX55" fmla="*/ 4165383 w 6858001"/>
                <a:gd name="connsiteY55" fmla="*/ 441124 h 874716"/>
                <a:gd name="connsiteX56" fmla="*/ 4221391 w 6858001"/>
                <a:gd name="connsiteY56" fmla="*/ 444934 h 874716"/>
                <a:gd name="connsiteX57" fmla="*/ 4253014 w 6858001"/>
                <a:gd name="connsiteY57" fmla="*/ 450650 h 874716"/>
                <a:gd name="connsiteX58" fmla="*/ 4324645 w 6858001"/>
                <a:gd name="connsiteY58" fmla="*/ 490466 h 874716"/>
                <a:gd name="connsiteX59" fmla="*/ 4363890 w 6858001"/>
                <a:gd name="connsiteY59" fmla="*/ 499420 h 874716"/>
                <a:gd name="connsiteX60" fmla="*/ 4482004 w 6858001"/>
                <a:gd name="connsiteY60" fmla="*/ 498658 h 874716"/>
                <a:gd name="connsiteX61" fmla="*/ 4659174 w 6858001"/>
                <a:gd name="connsiteY61" fmla="*/ 438648 h 874716"/>
                <a:gd name="connsiteX62" fmla="*/ 4677655 w 6858001"/>
                <a:gd name="connsiteY62" fmla="*/ 430646 h 874716"/>
                <a:gd name="connsiteX63" fmla="*/ 4767764 w 6858001"/>
                <a:gd name="connsiteY63" fmla="*/ 420739 h 874716"/>
                <a:gd name="connsiteX64" fmla="*/ 4828916 w 6858001"/>
                <a:gd name="connsiteY64" fmla="*/ 434266 h 874716"/>
                <a:gd name="connsiteX65" fmla="*/ 4912168 w 6858001"/>
                <a:gd name="connsiteY65" fmla="*/ 462271 h 874716"/>
                <a:gd name="connsiteX66" fmla="*/ 4987037 w 6858001"/>
                <a:gd name="connsiteY66" fmla="*/ 485703 h 874716"/>
                <a:gd name="connsiteX67" fmla="*/ 5041521 w 6858001"/>
                <a:gd name="connsiteY67" fmla="*/ 512182 h 874716"/>
                <a:gd name="connsiteX68" fmla="*/ 5166113 w 6858001"/>
                <a:gd name="connsiteY68" fmla="*/ 531615 h 874716"/>
                <a:gd name="connsiteX69" fmla="*/ 5179067 w 6858001"/>
                <a:gd name="connsiteY69" fmla="*/ 534853 h 874716"/>
                <a:gd name="connsiteX70" fmla="*/ 5272796 w 6858001"/>
                <a:gd name="connsiteY70" fmla="*/ 511230 h 874716"/>
                <a:gd name="connsiteX71" fmla="*/ 5385384 w 6858001"/>
                <a:gd name="connsiteY71" fmla="*/ 487227 h 874716"/>
                <a:gd name="connsiteX72" fmla="*/ 5425582 w 6858001"/>
                <a:gd name="connsiteY72" fmla="*/ 495418 h 874716"/>
                <a:gd name="connsiteX73" fmla="*/ 5480637 w 6858001"/>
                <a:gd name="connsiteY73" fmla="*/ 507040 h 874716"/>
                <a:gd name="connsiteX74" fmla="*/ 5531693 w 6858001"/>
                <a:gd name="connsiteY74" fmla="*/ 500944 h 874716"/>
                <a:gd name="connsiteX75" fmla="*/ 5562746 w 6858001"/>
                <a:gd name="connsiteY75" fmla="*/ 500372 h 874716"/>
                <a:gd name="connsiteX76" fmla="*/ 5704483 w 6858001"/>
                <a:gd name="connsiteY76" fmla="*/ 571620 h 874716"/>
                <a:gd name="connsiteX77" fmla="*/ 5740488 w 6858001"/>
                <a:gd name="connsiteY77" fmla="*/ 577526 h 874716"/>
                <a:gd name="connsiteX78" fmla="*/ 5760873 w 6858001"/>
                <a:gd name="connsiteY78" fmla="*/ 586291 h 874716"/>
                <a:gd name="connsiteX79" fmla="*/ 5883751 w 6858001"/>
                <a:gd name="connsiteY79" fmla="*/ 674686 h 874716"/>
                <a:gd name="connsiteX80" fmla="*/ 5935949 w 6858001"/>
                <a:gd name="connsiteY80" fmla="*/ 692592 h 874716"/>
                <a:gd name="connsiteX81" fmla="*/ 5993291 w 6858001"/>
                <a:gd name="connsiteY81" fmla="*/ 688972 h 874716"/>
                <a:gd name="connsiteX82" fmla="*/ 6026440 w 6858001"/>
                <a:gd name="connsiteY82" fmla="*/ 682496 h 874716"/>
                <a:gd name="connsiteX83" fmla="*/ 6108738 w 6858001"/>
                <a:gd name="connsiteY83" fmla="*/ 626296 h 874716"/>
                <a:gd name="connsiteX84" fmla="*/ 6155602 w 6858001"/>
                <a:gd name="connsiteY84" fmla="*/ 628202 h 874716"/>
                <a:gd name="connsiteX85" fmla="*/ 6228756 w 6858001"/>
                <a:gd name="connsiteY85" fmla="*/ 666873 h 874716"/>
                <a:gd name="connsiteX86" fmla="*/ 6361539 w 6858001"/>
                <a:gd name="connsiteY86" fmla="*/ 684210 h 874716"/>
                <a:gd name="connsiteX87" fmla="*/ 6428979 w 6858001"/>
                <a:gd name="connsiteY87" fmla="*/ 630106 h 874716"/>
                <a:gd name="connsiteX88" fmla="*/ 6463840 w 6858001"/>
                <a:gd name="connsiteY88" fmla="*/ 578098 h 874716"/>
                <a:gd name="connsiteX89" fmla="*/ 6564620 w 6858001"/>
                <a:gd name="connsiteY89" fmla="*/ 517708 h 874716"/>
                <a:gd name="connsiteX90" fmla="*/ 6588625 w 6858001"/>
                <a:gd name="connsiteY90" fmla="*/ 540187 h 874716"/>
                <a:gd name="connsiteX91" fmla="*/ 6662541 w 6858001"/>
                <a:gd name="connsiteY91" fmla="*/ 549714 h 874716"/>
                <a:gd name="connsiteX92" fmla="*/ 6742552 w 6858001"/>
                <a:gd name="connsiteY92" fmla="*/ 548952 h 874716"/>
                <a:gd name="connsiteX93" fmla="*/ 6812063 w 6858001"/>
                <a:gd name="connsiteY93" fmla="*/ 568430 h 874716"/>
                <a:gd name="connsiteX94" fmla="*/ 6858001 w 6858001"/>
                <a:gd name="connsiteY94" fmla="*/ 562267 h 874716"/>
                <a:gd name="connsiteX95" fmla="*/ 6858001 w 6858001"/>
                <a:gd name="connsiteY95" fmla="*/ 734520 h 874716"/>
                <a:gd name="connsiteX96" fmla="*/ 6815516 w 6858001"/>
                <a:gd name="connsiteY96" fmla="*/ 744220 h 874716"/>
                <a:gd name="connsiteX97" fmla="*/ 6748458 w 6858001"/>
                <a:gd name="connsiteY97" fmla="*/ 763271 h 874716"/>
                <a:gd name="connsiteX98" fmla="*/ 6584812 w 6858001"/>
                <a:gd name="connsiteY98" fmla="*/ 784797 h 874716"/>
                <a:gd name="connsiteX99" fmla="*/ 6415833 w 6858001"/>
                <a:gd name="connsiteY99" fmla="*/ 805562 h 874716"/>
                <a:gd name="connsiteX100" fmla="*/ 6323058 w 6858001"/>
                <a:gd name="connsiteY100" fmla="*/ 812420 h 874716"/>
                <a:gd name="connsiteX101" fmla="*/ 6242093 w 6858001"/>
                <a:gd name="connsiteY101" fmla="*/ 823281 h 874716"/>
                <a:gd name="connsiteX102" fmla="*/ 6171605 w 6858001"/>
                <a:gd name="connsiteY102" fmla="*/ 830139 h 874716"/>
                <a:gd name="connsiteX103" fmla="*/ 6059397 w 6858001"/>
                <a:gd name="connsiteY103" fmla="*/ 844045 h 874716"/>
                <a:gd name="connsiteX104" fmla="*/ 6012723 w 6858001"/>
                <a:gd name="connsiteY104" fmla="*/ 847665 h 874716"/>
                <a:gd name="connsiteX105" fmla="*/ 5902610 w 6858001"/>
                <a:gd name="connsiteY105" fmla="*/ 847473 h 874716"/>
                <a:gd name="connsiteX106" fmla="*/ 5864318 w 6858001"/>
                <a:gd name="connsiteY106" fmla="*/ 845569 h 874716"/>
                <a:gd name="connsiteX107" fmla="*/ 5790592 w 6858001"/>
                <a:gd name="connsiteY107" fmla="*/ 821947 h 874716"/>
                <a:gd name="connsiteX108" fmla="*/ 5781830 w 6858001"/>
                <a:gd name="connsiteY108" fmla="*/ 820233 h 874716"/>
                <a:gd name="connsiteX109" fmla="*/ 5733440 w 6858001"/>
                <a:gd name="connsiteY109" fmla="*/ 810896 h 874716"/>
                <a:gd name="connsiteX110" fmla="*/ 5706959 w 6858001"/>
                <a:gd name="connsiteY110" fmla="*/ 807848 h 874716"/>
                <a:gd name="connsiteX111" fmla="*/ 5606372 w 6858001"/>
                <a:gd name="connsiteY111" fmla="*/ 788417 h 874716"/>
                <a:gd name="connsiteX112" fmla="*/ 5548460 w 6858001"/>
                <a:gd name="connsiteY112" fmla="*/ 779273 h 874716"/>
                <a:gd name="connsiteX113" fmla="*/ 5501594 w 6858001"/>
                <a:gd name="connsiteY113" fmla="*/ 780607 h 874716"/>
                <a:gd name="connsiteX114" fmla="*/ 5419295 w 6858001"/>
                <a:gd name="connsiteY114" fmla="*/ 782321 h 874716"/>
                <a:gd name="connsiteX115" fmla="*/ 5393005 w 6858001"/>
                <a:gd name="connsiteY115" fmla="*/ 786703 h 874716"/>
                <a:gd name="connsiteX116" fmla="*/ 5274129 w 6858001"/>
                <a:gd name="connsiteY116" fmla="*/ 774129 h 874716"/>
                <a:gd name="connsiteX117" fmla="*/ 5206308 w 6858001"/>
                <a:gd name="connsiteY117" fmla="*/ 773177 h 874716"/>
                <a:gd name="connsiteX118" fmla="*/ 5129916 w 6858001"/>
                <a:gd name="connsiteY118" fmla="*/ 757554 h 874716"/>
                <a:gd name="connsiteX119" fmla="*/ 5107627 w 6858001"/>
                <a:gd name="connsiteY119" fmla="*/ 758316 h 874716"/>
                <a:gd name="connsiteX120" fmla="*/ 5082670 w 6858001"/>
                <a:gd name="connsiteY120" fmla="*/ 759651 h 874716"/>
                <a:gd name="connsiteX121" fmla="*/ 5006086 w 6858001"/>
                <a:gd name="connsiteY121" fmla="*/ 760795 h 874716"/>
                <a:gd name="connsiteX122" fmla="*/ 4959602 w 6858001"/>
                <a:gd name="connsiteY122" fmla="*/ 766509 h 874716"/>
                <a:gd name="connsiteX123" fmla="*/ 4871019 w 6858001"/>
                <a:gd name="connsiteY123" fmla="*/ 763081 h 874716"/>
                <a:gd name="connsiteX124" fmla="*/ 4838250 w 6858001"/>
                <a:gd name="connsiteY124" fmla="*/ 768033 h 874716"/>
                <a:gd name="connsiteX125" fmla="*/ 4755381 w 6858001"/>
                <a:gd name="connsiteY125" fmla="*/ 768605 h 874716"/>
                <a:gd name="connsiteX126" fmla="*/ 4681083 w 6858001"/>
                <a:gd name="connsiteY126" fmla="*/ 765747 h 874716"/>
                <a:gd name="connsiteX127" fmla="*/ 4609452 w 6858001"/>
                <a:gd name="connsiteY127" fmla="*/ 767271 h 874716"/>
                <a:gd name="connsiteX128" fmla="*/ 4558207 w 6858001"/>
                <a:gd name="connsiteY128" fmla="*/ 773557 h 874716"/>
                <a:gd name="connsiteX129" fmla="*/ 4502579 w 6858001"/>
                <a:gd name="connsiteY129" fmla="*/ 777367 h 874716"/>
                <a:gd name="connsiteX130" fmla="*/ 4349222 w 6858001"/>
                <a:gd name="connsiteY130" fmla="*/ 800038 h 874716"/>
                <a:gd name="connsiteX131" fmla="*/ 4320837 w 6858001"/>
                <a:gd name="connsiteY131" fmla="*/ 794514 h 874716"/>
                <a:gd name="connsiteX132" fmla="*/ 4159667 w 6858001"/>
                <a:gd name="connsiteY132" fmla="*/ 789370 h 874716"/>
                <a:gd name="connsiteX133" fmla="*/ 4124614 w 6858001"/>
                <a:gd name="connsiteY133" fmla="*/ 789752 h 874716"/>
                <a:gd name="connsiteX134" fmla="*/ 4030503 w 6858001"/>
                <a:gd name="connsiteY134" fmla="*/ 767271 h 874716"/>
                <a:gd name="connsiteX135" fmla="*/ 3885338 w 6858001"/>
                <a:gd name="connsiteY135" fmla="*/ 802896 h 874716"/>
                <a:gd name="connsiteX136" fmla="*/ 3749506 w 6858001"/>
                <a:gd name="connsiteY136" fmla="*/ 847473 h 874716"/>
                <a:gd name="connsiteX137" fmla="*/ 3732361 w 6858001"/>
                <a:gd name="connsiteY137" fmla="*/ 853190 h 874716"/>
                <a:gd name="connsiteX138" fmla="*/ 3683591 w 6858001"/>
                <a:gd name="connsiteY138" fmla="*/ 862906 h 874716"/>
                <a:gd name="connsiteX139" fmla="*/ 3623201 w 6858001"/>
                <a:gd name="connsiteY139" fmla="*/ 866334 h 874716"/>
                <a:gd name="connsiteX140" fmla="*/ 3546617 w 6858001"/>
                <a:gd name="connsiteY140" fmla="*/ 874716 h 874716"/>
                <a:gd name="connsiteX141" fmla="*/ 3485275 w 6858001"/>
                <a:gd name="connsiteY141" fmla="*/ 864238 h 874716"/>
                <a:gd name="connsiteX142" fmla="*/ 3399546 w 6858001"/>
                <a:gd name="connsiteY142" fmla="*/ 848618 h 874716"/>
                <a:gd name="connsiteX143" fmla="*/ 3318771 w 6858001"/>
                <a:gd name="connsiteY143" fmla="*/ 833757 h 874716"/>
                <a:gd name="connsiteX144" fmla="*/ 3293244 w 6858001"/>
                <a:gd name="connsiteY144" fmla="*/ 851284 h 874716"/>
                <a:gd name="connsiteX145" fmla="*/ 3253809 w 6858001"/>
                <a:gd name="connsiteY145" fmla="*/ 866524 h 874716"/>
                <a:gd name="connsiteX146" fmla="*/ 3209993 w 6858001"/>
                <a:gd name="connsiteY146" fmla="*/ 848235 h 874716"/>
                <a:gd name="connsiteX147" fmla="*/ 3107500 w 6858001"/>
                <a:gd name="connsiteY147" fmla="*/ 810326 h 874716"/>
                <a:gd name="connsiteX148" fmla="*/ 3042728 w 6858001"/>
                <a:gd name="connsiteY148" fmla="*/ 808610 h 874716"/>
                <a:gd name="connsiteX149" fmla="*/ 2901943 w 6858001"/>
                <a:gd name="connsiteY149" fmla="*/ 792418 h 874716"/>
                <a:gd name="connsiteX150" fmla="*/ 2809930 w 6858001"/>
                <a:gd name="connsiteY150" fmla="*/ 769367 h 874716"/>
                <a:gd name="connsiteX151" fmla="*/ 2743826 w 6858001"/>
                <a:gd name="connsiteY151" fmla="*/ 743268 h 874716"/>
                <a:gd name="connsiteX152" fmla="*/ 2649143 w 6858001"/>
                <a:gd name="connsiteY152" fmla="*/ 709167 h 874716"/>
                <a:gd name="connsiteX153" fmla="*/ 2554079 w 6858001"/>
                <a:gd name="connsiteY153" fmla="*/ 691450 h 874716"/>
                <a:gd name="connsiteX154" fmla="*/ 2485307 w 6858001"/>
                <a:gd name="connsiteY154" fmla="*/ 669160 h 874716"/>
                <a:gd name="connsiteX155" fmla="*/ 2401292 w 6858001"/>
                <a:gd name="connsiteY155" fmla="*/ 653919 h 874716"/>
                <a:gd name="connsiteX156" fmla="*/ 2330806 w 6858001"/>
                <a:gd name="connsiteY156" fmla="*/ 653349 h 874716"/>
                <a:gd name="connsiteX157" fmla="*/ 2220312 w 6858001"/>
                <a:gd name="connsiteY157" fmla="*/ 656015 h 874716"/>
                <a:gd name="connsiteX158" fmla="*/ 2085054 w 6858001"/>
                <a:gd name="connsiteY158" fmla="*/ 609914 h 874716"/>
                <a:gd name="connsiteX159" fmla="*/ 2030378 w 6858001"/>
                <a:gd name="connsiteY159" fmla="*/ 599625 h 874716"/>
                <a:gd name="connsiteX160" fmla="*/ 1978940 w 6858001"/>
                <a:gd name="connsiteY160" fmla="*/ 594863 h 874716"/>
                <a:gd name="connsiteX161" fmla="*/ 1869780 w 6858001"/>
                <a:gd name="connsiteY161" fmla="*/ 564192 h 874716"/>
                <a:gd name="connsiteX162" fmla="*/ 1825393 w 6858001"/>
                <a:gd name="connsiteY162" fmla="*/ 554094 h 874716"/>
                <a:gd name="connsiteX163" fmla="*/ 1763287 w 6858001"/>
                <a:gd name="connsiteY163" fmla="*/ 554286 h 874716"/>
                <a:gd name="connsiteX164" fmla="*/ 1650317 w 6858001"/>
                <a:gd name="connsiteY164" fmla="*/ 540187 h 874716"/>
                <a:gd name="connsiteX165" fmla="*/ 1537537 w 6858001"/>
                <a:gd name="connsiteY165" fmla="*/ 499038 h 874716"/>
                <a:gd name="connsiteX166" fmla="*/ 1489720 w 6858001"/>
                <a:gd name="connsiteY166" fmla="*/ 503038 h 874716"/>
                <a:gd name="connsiteX167" fmla="*/ 1472575 w 6858001"/>
                <a:gd name="connsiteY167" fmla="*/ 502086 h 874716"/>
                <a:gd name="connsiteX168" fmla="*/ 1318456 w 6858001"/>
                <a:gd name="connsiteY168" fmla="*/ 479415 h 874716"/>
                <a:gd name="connsiteX169" fmla="*/ 1303024 w 6858001"/>
                <a:gd name="connsiteY169" fmla="*/ 476939 h 874716"/>
                <a:gd name="connsiteX170" fmla="*/ 1230633 w 6858001"/>
                <a:gd name="connsiteY170" fmla="*/ 456746 h 874716"/>
                <a:gd name="connsiteX171" fmla="*/ 1048125 w 6858001"/>
                <a:gd name="connsiteY171" fmla="*/ 444172 h 874716"/>
                <a:gd name="connsiteX172" fmla="*/ 1036887 w 6858001"/>
                <a:gd name="connsiteY172" fmla="*/ 442648 h 874716"/>
                <a:gd name="connsiteX173" fmla="*/ 975733 w 6858001"/>
                <a:gd name="connsiteY173" fmla="*/ 452744 h 874716"/>
                <a:gd name="connsiteX174" fmla="*/ 945444 w 6858001"/>
                <a:gd name="connsiteY174" fmla="*/ 467033 h 874716"/>
                <a:gd name="connsiteX175" fmla="*/ 898198 w 6858001"/>
                <a:gd name="connsiteY175" fmla="*/ 481893 h 874716"/>
                <a:gd name="connsiteX176" fmla="*/ 850189 w 6858001"/>
                <a:gd name="connsiteY176" fmla="*/ 487417 h 874716"/>
                <a:gd name="connsiteX177" fmla="*/ 769605 w 6858001"/>
                <a:gd name="connsiteY177" fmla="*/ 464937 h 874716"/>
                <a:gd name="connsiteX178" fmla="*/ 740268 w 6858001"/>
                <a:gd name="connsiteY178" fmla="*/ 462651 h 874716"/>
                <a:gd name="connsiteX179" fmla="*/ 674923 w 6858001"/>
                <a:gd name="connsiteY179" fmla="*/ 451792 h 874716"/>
                <a:gd name="connsiteX180" fmla="*/ 617772 w 6858001"/>
                <a:gd name="connsiteY180" fmla="*/ 452554 h 874716"/>
                <a:gd name="connsiteX181" fmla="*/ 571860 w 6858001"/>
                <a:gd name="connsiteY181" fmla="*/ 469891 h 874716"/>
                <a:gd name="connsiteX182" fmla="*/ 505182 w 6858001"/>
                <a:gd name="connsiteY182" fmla="*/ 473319 h 874716"/>
                <a:gd name="connsiteX183" fmla="*/ 462126 w 6858001"/>
                <a:gd name="connsiteY183" fmla="*/ 460747 h 874716"/>
                <a:gd name="connsiteX184" fmla="*/ 453364 w 6858001"/>
                <a:gd name="connsiteY184" fmla="*/ 459033 h 874716"/>
                <a:gd name="connsiteX185" fmla="*/ 340774 w 6858001"/>
                <a:gd name="connsiteY185" fmla="*/ 458268 h 874716"/>
                <a:gd name="connsiteX186" fmla="*/ 200182 w 6858001"/>
                <a:gd name="connsiteY186" fmla="*/ 496180 h 874716"/>
                <a:gd name="connsiteX187" fmla="*/ 176939 w 6858001"/>
                <a:gd name="connsiteY187" fmla="*/ 504182 h 874716"/>
                <a:gd name="connsiteX188" fmla="*/ 63587 w 6858001"/>
                <a:gd name="connsiteY188" fmla="*/ 518088 h 874716"/>
                <a:gd name="connsiteX189" fmla="*/ 2817 w 6858001"/>
                <a:gd name="connsiteY189" fmla="*/ 532187 h 874716"/>
                <a:gd name="connsiteX190" fmla="*/ 0 w 6858001"/>
                <a:gd name="connsiteY190" fmla="*/ 533314 h 874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</a:cxnLst>
              <a:rect l="l" t="t" r="r" b="b"/>
              <a:pathLst>
                <a:path w="6858001" h="874716">
                  <a:moveTo>
                    <a:pt x="0" y="533314"/>
                  </a:moveTo>
                  <a:lnTo>
                    <a:pt x="0" y="69206"/>
                  </a:lnTo>
                  <a:lnTo>
                    <a:pt x="21486" y="71924"/>
                  </a:lnTo>
                  <a:cubicBezTo>
                    <a:pt x="92546" y="60493"/>
                    <a:pt x="159604" y="87354"/>
                    <a:pt x="228948" y="88116"/>
                  </a:cubicBezTo>
                  <a:cubicBezTo>
                    <a:pt x="260382" y="88496"/>
                    <a:pt x="291435" y="94592"/>
                    <a:pt x="313533" y="62779"/>
                  </a:cubicBezTo>
                  <a:cubicBezTo>
                    <a:pt x="316389" y="58587"/>
                    <a:pt x="330298" y="60873"/>
                    <a:pt x="338870" y="62207"/>
                  </a:cubicBezTo>
                  <a:cubicBezTo>
                    <a:pt x="357921" y="65066"/>
                    <a:pt x="376781" y="72304"/>
                    <a:pt x="395640" y="72114"/>
                  </a:cubicBezTo>
                  <a:cubicBezTo>
                    <a:pt x="434695" y="71924"/>
                    <a:pt x="473939" y="68876"/>
                    <a:pt x="512802" y="65446"/>
                  </a:cubicBezTo>
                  <a:cubicBezTo>
                    <a:pt x="527470" y="64112"/>
                    <a:pt x="541569" y="58969"/>
                    <a:pt x="556047" y="55349"/>
                  </a:cubicBezTo>
                  <a:cubicBezTo>
                    <a:pt x="564048" y="53253"/>
                    <a:pt x="572622" y="47729"/>
                    <a:pt x="580050" y="48871"/>
                  </a:cubicBezTo>
                  <a:cubicBezTo>
                    <a:pt x="623106" y="55539"/>
                    <a:pt x="662541" y="39157"/>
                    <a:pt x="703308" y="30964"/>
                  </a:cubicBezTo>
                  <a:cubicBezTo>
                    <a:pt x="722169" y="27154"/>
                    <a:pt x="739886" y="18010"/>
                    <a:pt x="758174" y="11724"/>
                  </a:cubicBezTo>
                  <a:cubicBezTo>
                    <a:pt x="762936" y="10008"/>
                    <a:pt x="768271" y="8484"/>
                    <a:pt x="773035" y="8866"/>
                  </a:cubicBezTo>
                  <a:cubicBezTo>
                    <a:pt x="800276" y="11152"/>
                    <a:pt x="827329" y="14390"/>
                    <a:pt x="854379" y="16866"/>
                  </a:cubicBezTo>
                  <a:cubicBezTo>
                    <a:pt x="878956" y="19152"/>
                    <a:pt x="903722" y="19914"/>
                    <a:pt x="915343" y="47919"/>
                  </a:cubicBezTo>
                  <a:cubicBezTo>
                    <a:pt x="917059" y="52301"/>
                    <a:pt x="922773" y="55539"/>
                    <a:pt x="927155" y="58397"/>
                  </a:cubicBezTo>
                  <a:cubicBezTo>
                    <a:pt x="994785" y="102405"/>
                    <a:pt x="1030980" y="101261"/>
                    <a:pt x="1097087" y="54777"/>
                  </a:cubicBezTo>
                  <a:cubicBezTo>
                    <a:pt x="1103945" y="50015"/>
                    <a:pt x="1118613" y="46585"/>
                    <a:pt x="1123185" y="50395"/>
                  </a:cubicBezTo>
                  <a:cubicBezTo>
                    <a:pt x="1162049" y="82020"/>
                    <a:pt x="1204532" y="78590"/>
                    <a:pt x="1249302" y="68684"/>
                  </a:cubicBezTo>
                  <a:cubicBezTo>
                    <a:pt x="1260922" y="66018"/>
                    <a:pt x="1277307" y="66018"/>
                    <a:pt x="1286069" y="72304"/>
                  </a:cubicBezTo>
                  <a:cubicBezTo>
                    <a:pt x="1327790" y="101451"/>
                    <a:pt x="1372560" y="97261"/>
                    <a:pt x="1417899" y="88688"/>
                  </a:cubicBezTo>
                  <a:cubicBezTo>
                    <a:pt x="1424948" y="87354"/>
                    <a:pt x="1433522" y="80114"/>
                    <a:pt x="1436568" y="73448"/>
                  </a:cubicBezTo>
                  <a:cubicBezTo>
                    <a:pt x="1447428" y="49825"/>
                    <a:pt x="1467813" y="41823"/>
                    <a:pt x="1490292" y="35154"/>
                  </a:cubicBezTo>
                  <a:cubicBezTo>
                    <a:pt x="1525727" y="24296"/>
                    <a:pt x="1560588" y="11532"/>
                    <a:pt x="1596213" y="1245"/>
                  </a:cubicBezTo>
                  <a:cubicBezTo>
                    <a:pt x="1604978" y="-1231"/>
                    <a:pt x="1615836" y="293"/>
                    <a:pt x="1624980" y="3150"/>
                  </a:cubicBezTo>
                  <a:cubicBezTo>
                    <a:pt x="1656223" y="12866"/>
                    <a:pt x="1676036" y="37251"/>
                    <a:pt x="1697753" y="59731"/>
                  </a:cubicBezTo>
                  <a:cubicBezTo>
                    <a:pt x="1707279" y="69638"/>
                    <a:pt x="1720423" y="76686"/>
                    <a:pt x="1733188" y="82400"/>
                  </a:cubicBezTo>
                  <a:cubicBezTo>
                    <a:pt x="1766335" y="97071"/>
                    <a:pt x="1800246" y="110215"/>
                    <a:pt x="1833775" y="124121"/>
                  </a:cubicBezTo>
                  <a:cubicBezTo>
                    <a:pt x="1837013" y="125455"/>
                    <a:pt x="1839679" y="128884"/>
                    <a:pt x="1842158" y="131742"/>
                  </a:cubicBezTo>
                  <a:cubicBezTo>
                    <a:pt x="1866922" y="161843"/>
                    <a:pt x="1891497" y="192132"/>
                    <a:pt x="1916454" y="222233"/>
                  </a:cubicBezTo>
                  <a:cubicBezTo>
                    <a:pt x="1921216" y="227947"/>
                    <a:pt x="1928076" y="232139"/>
                    <a:pt x="1933219" y="237663"/>
                  </a:cubicBezTo>
                  <a:cubicBezTo>
                    <a:pt x="1940459" y="245283"/>
                    <a:pt x="1949603" y="252524"/>
                    <a:pt x="1953413" y="261668"/>
                  </a:cubicBezTo>
                  <a:cubicBezTo>
                    <a:pt x="1965224" y="290433"/>
                    <a:pt x="1987894" y="302817"/>
                    <a:pt x="2016469" y="308151"/>
                  </a:cubicBezTo>
                  <a:cubicBezTo>
                    <a:pt x="2042570" y="313104"/>
                    <a:pt x="2068669" y="317296"/>
                    <a:pt x="2094578" y="323010"/>
                  </a:cubicBezTo>
                  <a:cubicBezTo>
                    <a:pt x="2126201" y="329868"/>
                    <a:pt x="2157636" y="337298"/>
                    <a:pt x="2188879" y="345681"/>
                  </a:cubicBezTo>
                  <a:cubicBezTo>
                    <a:pt x="2202404" y="349301"/>
                    <a:pt x="2216692" y="353491"/>
                    <a:pt x="2228314" y="360921"/>
                  </a:cubicBezTo>
                  <a:cubicBezTo>
                    <a:pt x="2260890" y="381496"/>
                    <a:pt x="2295753" y="395402"/>
                    <a:pt x="2334044" y="389878"/>
                  </a:cubicBezTo>
                  <a:cubicBezTo>
                    <a:pt x="2364715" y="385496"/>
                    <a:pt x="2390434" y="396736"/>
                    <a:pt x="2409485" y="414263"/>
                  </a:cubicBezTo>
                  <a:cubicBezTo>
                    <a:pt x="2444158" y="446078"/>
                    <a:pt x="2481305" y="438838"/>
                    <a:pt x="2518264" y="428552"/>
                  </a:cubicBezTo>
                  <a:cubicBezTo>
                    <a:pt x="2537315" y="423217"/>
                    <a:pt x="2552935" y="423979"/>
                    <a:pt x="2571034" y="429122"/>
                  </a:cubicBezTo>
                  <a:cubicBezTo>
                    <a:pt x="2612945" y="441124"/>
                    <a:pt x="2640950" y="473701"/>
                    <a:pt x="2668001" y="502276"/>
                  </a:cubicBezTo>
                  <a:cubicBezTo>
                    <a:pt x="2691054" y="526661"/>
                    <a:pt x="2716963" y="540377"/>
                    <a:pt x="2745348" y="550666"/>
                  </a:cubicBezTo>
                  <a:cubicBezTo>
                    <a:pt x="2781163" y="563810"/>
                    <a:pt x="2809548" y="558858"/>
                    <a:pt x="2826694" y="527233"/>
                  </a:cubicBezTo>
                  <a:cubicBezTo>
                    <a:pt x="2831457" y="518278"/>
                    <a:pt x="2839839" y="507800"/>
                    <a:pt x="2848793" y="505134"/>
                  </a:cubicBezTo>
                  <a:cubicBezTo>
                    <a:pt x="2892037" y="491800"/>
                    <a:pt x="2935854" y="472367"/>
                    <a:pt x="2982148" y="484179"/>
                  </a:cubicBezTo>
                  <a:cubicBezTo>
                    <a:pt x="3046158" y="500372"/>
                    <a:pt x="3108644" y="499420"/>
                    <a:pt x="3172654" y="483417"/>
                  </a:cubicBezTo>
                  <a:cubicBezTo>
                    <a:pt x="3276480" y="457508"/>
                    <a:pt x="3380305" y="430076"/>
                    <a:pt x="3489467" y="435790"/>
                  </a:cubicBezTo>
                  <a:cubicBezTo>
                    <a:pt x="3507563" y="436742"/>
                    <a:pt x="3529090" y="425121"/>
                    <a:pt x="3544713" y="413691"/>
                  </a:cubicBezTo>
                  <a:cubicBezTo>
                    <a:pt x="3574622" y="391974"/>
                    <a:pt x="3573288" y="390258"/>
                    <a:pt x="3606817" y="408167"/>
                  </a:cubicBezTo>
                  <a:cubicBezTo>
                    <a:pt x="3614819" y="412549"/>
                    <a:pt x="3624725" y="415215"/>
                    <a:pt x="3630632" y="421693"/>
                  </a:cubicBezTo>
                  <a:cubicBezTo>
                    <a:pt x="3660731" y="454650"/>
                    <a:pt x="3697880" y="446648"/>
                    <a:pt x="3734837" y="441886"/>
                  </a:cubicBezTo>
                  <a:cubicBezTo>
                    <a:pt x="3741315" y="440934"/>
                    <a:pt x="3749125" y="439600"/>
                    <a:pt x="3754652" y="442268"/>
                  </a:cubicBezTo>
                  <a:cubicBezTo>
                    <a:pt x="3779607" y="454268"/>
                    <a:pt x="3800753" y="450078"/>
                    <a:pt x="3822472" y="433694"/>
                  </a:cubicBezTo>
                  <a:cubicBezTo>
                    <a:pt x="3841331" y="419597"/>
                    <a:pt x="3863049" y="411215"/>
                    <a:pt x="3885338" y="428742"/>
                  </a:cubicBezTo>
                  <a:cubicBezTo>
                    <a:pt x="3934870" y="467605"/>
                    <a:pt x="3987829" y="469509"/>
                    <a:pt x="4043839" y="444934"/>
                  </a:cubicBezTo>
                  <a:cubicBezTo>
                    <a:pt x="4083845" y="427407"/>
                    <a:pt x="4123280" y="423407"/>
                    <a:pt x="4165383" y="441124"/>
                  </a:cubicBezTo>
                  <a:cubicBezTo>
                    <a:pt x="4181576" y="447982"/>
                    <a:pt x="4202531" y="443410"/>
                    <a:pt x="4221391" y="444934"/>
                  </a:cubicBezTo>
                  <a:cubicBezTo>
                    <a:pt x="4232060" y="445696"/>
                    <a:pt x="4243872" y="445886"/>
                    <a:pt x="4253014" y="450650"/>
                  </a:cubicBezTo>
                  <a:cubicBezTo>
                    <a:pt x="4277401" y="462843"/>
                    <a:pt x="4300070" y="478463"/>
                    <a:pt x="4324645" y="490466"/>
                  </a:cubicBezTo>
                  <a:cubicBezTo>
                    <a:pt x="4336457" y="496180"/>
                    <a:pt x="4350554" y="499228"/>
                    <a:pt x="4363890" y="499420"/>
                  </a:cubicBezTo>
                  <a:cubicBezTo>
                    <a:pt x="4403325" y="500372"/>
                    <a:pt x="4442761" y="500372"/>
                    <a:pt x="4482004" y="498658"/>
                  </a:cubicBezTo>
                  <a:cubicBezTo>
                    <a:pt x="4546776" y="495990"/>
                    <a:pt x="4612500" y="495418"/>
                    <a:pt x="4659174" y="438648"/>
                  </a:cubicBezTo>
                  <a:cubicBezTo>
                    <a:pt x="4662986" y="434076"/>
                    <a:pt x="4671176" y="431408"/>
                    <a:pt x="4677655" y="430646"/>
                  </a:cubicBezTo>
                  <a:cubicBezTo>
                    <a:pt x="4707564" y="427027"/>
                    <a:pt x="4738235" y="426645"/>
                    <a:pt x="4767764" y="420739"/>
                  </a:cubicBezTo>
                  <a:cubicBezTo>
                    <a:pt x="4791386" y="415977"/>
                    <a:pt x="4811009" y="417501"/>
                    <a:pt x="4828916" y="434266"/>
                  </a:cubicBezTo>
                  <a:cubicBezTo>
                    <a:pt x="4852348" y="456364"/>
                    <a:pt x="4880925" y="469319"/>
                    <a:pt x="4912168" y="462271"/>
                  </a:cubicBezTo>
                  <a:cubicBezTo>
                    <a:pt x="4943409" y="455412"/>
                    <a:pt x="4963984" y="470271"/>
                    <a:pt x="4987037" y="485703"/>
                  </a:cubicBezTo>
                  <a:cubicBezTo>
                    <a:pt x="5003801" y="496942"/>
                    <a:pt x="5022852" y="511040"/>
                    <a:pt x="5041521" y="512182"/>
                  </a:cubicBezTo>
                  <a:cubicBezTo>
                    <a:pt x="5083814" y="514658"/>
                    <a:pt x="5120201" y="553904"/>
                    <a:pt x="5166113" y="531615"/>
                  </a:cubicBezTo>
                  <a:cubicBezTo>
                    <a:pt x="5169161" y="530091"/>
                    <a:pt x="5174685" y="533901"/>
                    <a:pt x="5179067" y="534853"/>
                  </a:cubicBezTo>
                  <a:cubicBezTo>
                    <a:pt x="5214121" y="542093"/>
                    <a:pt x="5247078" y="535043"/>
                    <a:pt x="5272796" y="511230"/>
                  </a:cubicBezTo>
                  <a:cubicBezTo>
                    <a:pt x="5306516" y="480177"/>
                    <a:pt x="5343855" y="477129"/>
                    <a:pt x="5385384" y="487227"/>
                  </a:cubicBezTo>
                  <a:cubicBezTo>
                    <a:pt x="5398721" y="490466"/>
                    <a:pt x="5412057" y="492752"/>
                    <a:pt x="5425582" y="495418"/>
                  </a:cubicBezTo>
                  <a:cubicBezTo>
                    <a:pt x="5443870" y="499228"/>
                    <a:pt x="5462351" y="503230"/>
                    <a:pt x="5480637" y="507040"/>
                  </a:cubicBezTo>
                  <a:cubicBezTo>
                    <a:pt x="5498356" y="510850"/>
                    <a:pt x="5517979" y="517326"/>
                    <a:pt x="5531693" y="500944"/>
                  </a:cubicBezTo>
                  <a:cubicBezTo>
                    <a:pt x="5543506" y="486845"/>
                    <a:pt x="5551888" y="488179"/>
                    <a:pt x="5562746" y="500372"/>
                  </a:cubicBezTo>
                  <a:cubicBezTo>
                    <a:pt x="5600467" y="543045"/>
                    <a:pt x="5646189" y="569716"/>
                    <a:pt x="5704483" y="571620"/>
                  </a:cubicBezTo>
                  <a:cubicBezTo>
                    <a:pt x="5716485" y="572002"/>
                    <a:pt x="5728678" y="574668"/>
                    <a:pt x="5740488" y="577526"/>
                  </a:cubicBezTo>
                  <a:cubicBezTo>
                    <a:pt x="5747728" y="579241"/>
                    <a:pt x="5756493" y="581147"/>
                    <a:pt x="5760873" y="586291"/>
                  </a:cubicBezTo>
                  <a:cubicBezTo>
                    <a:pt x="5794974" y="625534"/>
                    <a:pt x="5837457" y="652777"/>
                    <a:pt x="5883751" y="674686"/>
                  </a:cubicBezTo>
                  <a:cubicBezTo>
                    <a:pt x="5900323" y="682496"/>
                    <a:pt x="5918042" y="690306"/>
                    <a:pt x="5935949" y="692592"/>
                  </a:cubicBezTo>
                  <a:cubicBezTo>
                    <a:pt x="5954617" y="694878"/>
                    <a:pt x="5974240" y="691068"/>
                    <a:pt x="5993291" y="688972"/>
                  </a:cubicBezTo>
                  <a:cubicBezTo>
                    <a:pt x="6004531" y="687830"/>
                    <a:pt x="6017485" y="688020"/>
                    <a:pt x="6026440" y="682496"/>
                  </a:cubicBezTo>
                  <a:cubicBezTo>
                    <a:pt x="6054825" y="665159"/>
                    <a:pt x="6082258" y="646491"/>
                    <a:pt x="6108738" y="626296"/>
                  </a:cubicBezTo>
                  <a:cubicBezTo>
                    <a:pt x="6131409" y="608960"/>
                    <a:pt x="6135981" y="606483"/>
                    <a:pt x="6155602" y="628202"/>
                  </a:cubicBezTo>
                  <a:cubicBezTo>
                    <a:pt x="6175797" y="650491"/>
                    <a:pt x="6200944" y="662111"/>
                    <a:pt x="6228756" y="666873"/>
                  </a:cubicBezTo>
                  <a:cubicBezTo>
                    <a:pt x="6272764" y="674304"/>
                    <a:pt x="6317151" y="680590"/>
                    <a:pt x="6361539" y="684210"/>
                  </a:cubicBezTo>
                  <a:cubicBezTo>
                    <a:pt x="6401736" y="687448"/>
                    <a:pt x="6420977" y="669922"/>
                    <a:pt x="6428979" y="630106"/>
                  </a:cubicBezTo>
                  <a:cubicBezTo>
                    <a:pt x="6433551" y="608007"/>
                    <a:pt x="6439458" y="584003"/>
                    <a:pt x="6463840" y="578098"/>
                  </a:cubicBezTo>
                  <a:cubicBezTo>
                    <a:pt x="6503658" y="568572"/>
                    <a:pt x="6544997" y="564382"/>
                    <a:pt x="6564620" y="517708"/>
                  </a:cubicBezTo>
                  <a:cubicBezTo>
                    <a:pt x="6575478" y="527995"/>
                    <a:pt x="6582146" y="534091"/>
                    <a:pt x="6588625" y="540187"/>
                  </a:cubicBezTo>
                  <a:cubicBezTo>
                    <a:pt x="6606531" y="557142"/>
                    <a:pt x="6643678" y="564382"/>
                    <a:pt x="6662541" y="549714"/>
                  </a:cubicBezTo>
                  <a:cubicBezTo>
                    <a:pt x="6690354" y="528377"/>
                    <a:pt x="6715883" y="532377"/>
                    <a:pt x="6742552" y="548952"/>
                  </a:cubicBezTo>
                  <a:cubicBezTo>
                    <a:pt x="6764841" y="562668"/>
                    <a:pt x="6788417" y="567954"/>
                    <a:pt x="6812063" y="568430"/>
                  </a:cubicBezTo>
                  <a:lnTo>
                    <a:pt x="6858001" y="562267"/>
                  </a:lnTo>
                  <a:lnTo>
                    <a:pt x="6858001" y="734520"/>
                  </a:lnTo>
                  <a:lnTo>
                    <a:pt x="6815516" y="744220"/>
                  </a:lnTo>
                  <a:cubicBezTo>
                    <a:pt x="6793035" y="749744"/>
                    <a:pt x="6771319" y="759651"/>
                    <a:pt x="6748458" y="763271"/>
                  </a:cubicBezTo>
                  <a:cubicBezTo>
                    <a:pt x="6694164" y="771843"/>
                    <a:pt x="6639488" y="777939"/>
                    <a:pt x="6584812" y="784797"/>
                  </a:cubicBezTo>
                  <a:cubicBezTo>
                    <a:pt x="6528424" y="791846"/>
                    <a:pt x="6472225" y="799276"/>
                    <a:pt x="6415833" y="805562"/>
                  </a:cubicBezTo>
                  <a:cubicBezTo>
                    <a:pt x="6384972" y="808802"/>
                    <a:pt x="6353919" y="809372"/>
                    <a:pt x="6323058" y="812420"/>
                  </a:cubicBezTo>
                  <a:cubicBezTo>
                    <a:pt x="6296005" y="815088"/>
                    <a:pt x="6269144" y="820041"/>
                    <a:pt x="6242093" y="823281"/>
                  </a:cubicBezTo>
                  <a:cubicBezTo>
                    <a:pt x="6218660" y="825947"/>
                    <a:pt x="6195037" y="827471"/>
                    <a:pt x="6171605" y="830139"/>
                  </a:cubicBezTo>
                  <a:cubicBezTo>
                    <a:pt x="6134075" y="834519"/>
                    <a:pt x="6096736" y="839473"/>
                    <a:pt x="6059397" y="844045"/>
                  </a:cubicBezTo>
                  <a:cubicBezTo>
                    <a:pt x="6043776" y="845759"/>
                    <a:pt x="6027392" y="850522"/>
                    <a:pt x="6012723" y="847665"/>
                  </a:cubicBezTo>
                  <a:cubicBezTo>
                    <a:pt x="5975764" y="840425"/>
                    <a:pt x="5939377" y="842521"/>
                    <a:pt x="5902610" y="847473"/>
                  </a:cubicBezTo>
                  <a:cubicBezTo>
                    <a:pt x="5890037" y="849190"/>
                    <a:pt x="5876511" y="848808"/>
                    <a:pt x="5864318" y="845569"/>
                  </a:cubicBezTo>
                  <a:cubicBezTo>
                    <a:pt x="5839361" y="839091"/>
                    <a:pt x="5815169" y="829947"/>
                    <a:pt x="5790592" y="821947"/>
                  </a:cubicBezTo>
                  <a:cubicBezTo>
                    <a:pt x="5787924" y="820995"/>
                    <a:pt x="5784686" y="820803"/>
                    <a:pt x="5781830" y="820233"/>
                  </a:cubicBezTo>
                  <a:cubicBezTo>
                    <a:pt x="5765635" y="816992"/>
                    <a:pt x="5749634" y="813754"/>
                    <a:pt x="5733440" y="810896"/>
                  </a:cubicBezTo>
                  <a:cubicBezTo>
                    <a:pt x="5724678" y="809372"/>
                    <a:pt x="5715723" y="809182"/>
                    <a:pt x="5706959" y="807848"/>
                  </a:cubicBezTo>
                  <a:cubicBezTo>
                    <a:pt x="5673050" y="802514"/>
                    <a:pt x="5635711" y="811468"/>
                    <a:pt x="5606372" y="788417"/>
                  </a:cubicBezTo>
                  <a:cubicBezTo>
                    <a:pt x="5587321" y="773557"/>
                    <a:pt x="5568842" y="776987"/>
                    <a:pt x="5548460" y="779273"/>
                  </a:cubicBezTo>
                  <a:cubicBezTo>
                    <a:pt x="5533027" y="780987"/>
                    <a:pt x="5517215" y="780415"/>
                    <a:pt x="5501594" y="780607"/>
                  </a:cubicBezTo>
                  <a:cubicBezTo>
                    <a:pt x="5474161" y="781177"/>
                    <a:pt x="5446728" y="781369"/>
                    <a:pt x="5419295" y="782321"/>
                  </a:cubicBezTo>
                  <a:cubicBezTo>
                    <a:pt x="5410531" y="782701"/>
                    <a:pt x="5401579" y="787465"/>
                    <a:pt x="5393005" y="786703"/>
                  </a:cubicBezTo>
                  <a:cubicBezTo>
                    <a:pt x="5353379" y="783083"/>
                    <a:pt x="5313754" y="777367"/>
                    <a:pt x="5274129" y="774129"/>
                  </a:cubicBezTo>
                  <a:cubicBezTo>
                    <a:pt x="5251650" y="772225"/>
                    <a:pt x="5228597" y="775843"/>
                    <a:pt x="5206308" y="773177"/>
                  </a:cubicBezTo>
                  <a:cubicBezTo>
                    <a:pt x="5180591" y="770129"/>
                    <a:pt x="5155445" y="762319"/>
                    <a:pt x="5129916" y="757554"/>
                  </a:cubicBezTo>
                  <a:cubicBezTo>
                    <a:pt x="5122867" y="756222"/>
                    <a:pt x="5115057" y="757936"/>
                    <a:pt x="5107627" y="758316"/>
                  </a:cubicBezTo>
                  <a:cubicBezTo>
                    <a:pt x="5099245" y="758699"/>
                    <a:pt x="5091052" y="759461"/>
                    <a:pt x="5082670" y="759651"/>
                  </a:cubicBezTo>
                  <a:cubicBezTo>
                    <a:pt x="5057141" y="760033"/>
                    <a:pt x="5031614" y="759461"/>
                    <a:pt x="5006086" y="760795"/>
                  </a:cubicBezTo>
                  <a:cubicBezTo>
                    <a:pt x="4990465" y="761557"/>
                    <a:pt x="4974082" y="769367"/>
                    <a:pt x="4959602" y="766509"/>
                  </a:cubicBezTo>
                  <a:cubicBezTo>
                    <a:pt x="4930075" y="760985"/>
                    <a:pt x="4900546" y="773367"/>
                    <a:pt x="4871019" y="763081"/>
                  </a:cubicBezTo>
                  <a:cubicBezTo>
                    <a:pt x="4861873" y="760033"/>
                    <a:pt x="4849300" y="767653"/>
                    <a:pt x="4838250" y="768033"/>
                  </a:cubicBezTo>
                  <a:cubicBezTo>
                    <a:pt x="4810627" y="768985"/>
                    <a:pt x="4783004" y="768795"/>
                    <a:pt x="4755381" y="768605"/>
                  </a:cubicBezTo>
                  <a:cubicBezTo>
                    <a:pt x="4730614" y="768415"/>
                    <a:pt x="4704895" y="771081"/>
                    <a:pt x="4681083" y="765747"/>
                  </a:cubicBezTo>
                  <a:cubicBezTo>
                    <a:pt x="4656126" y="760033"/>
                    <a:pt x="4633647" y="760795"/>
                    <a:pt x="4609452" y="767271"/>
                  </a:cubicBezTo>
                  <a:cubicBezTo>
                    <a:pt x="4592878" y="771653"/>
                    <a:pt x="4575351" y="772225"/>
                    <a:pt x="4558207" y="773557"/>
                  </a:cubicBezTo>
                  <a:cubicBezTo>
                    <a:pt x="4539728" y="775081"/>
                    <a:pt x="4519343" y="771081"/>
                    <a:pt x="4502579" y="777367"/>
                  </a:cubicBezTo>
                  <a:cubicBezTo>
                    <a:pt x="4452665" y="796038"/>
                    <a:pt x="4401419" y="800038"/>
                    <a:pt x="4349222" y="800038"/>
                  </a:cubicBezTo>
                  <a:cubicBezTo>
                    <a:pt x="4339695" y="800038"/>
                    <a:pt x="4329979" y="797372"/>
                    <a:pt x="4320837" y="794514"/>
                  </a:cubicBezTo>
                  <a:cubicBezTo>
                    <a:pt x="4267493" y="777367"/>
                    <a:pt x="4213961" y="778891"/>
                    <a:pt x="4159667" y="789370"/>
                  </a:cubicBezTo>
                  <a:cubicBezTo>
                    <a:pt x="4148427" y="791656"/>
                    <a:pt x="4135854" y="792038"/>
                    <a:pt x="4124614" y="789752"/>
                  </a:cubicBezTo>
                  <a:cubicBezTo>
                    <a:pt x="4092989" y="783083"/>
                    <a:pt x="4062318" y="772033"/>
                    <a:pt x="4030503" y="767271"/>
                  </a:cubicBezTo>
                  <a:cubicBezTo>
                    <a:pt x="3977925" y="759461"/>
                    <a:pt x="3932394" y="785749"/>
                    <a:pt x="3885338" y="802896"/>
                  </a:cubicBezTo>
                  <a:cubicBezTo>
                    <a:pt x="3840569" y="819089"/>
                    <a:pt x="3802467" y="855666"/>
                    <a:pt x="3749506" y="847473"/>
                  </a:cubicBezTo>
                  <a:cubicBezTo>
                    <a:pt x="3744173" y="846711"/>
                    <a:pt x="3738267" y="851856"/>
                    <a:pt x="3732361" y="853190"/>
                  </a:cubicBezTo>
                  <a:cubicBezTo>
                    <a:pt x="3716168" y="856810"/>
                    <a:pt x="3699976" y="861190"/>
                    <a:pt x="3683591" y="862906"/>
                  </a:cubicBezTo>
                  <a:cubicBezTo>
                    <a:pt x="3663589" y="865192"/>
                    <a:pt x="3643204" y="864430"/>
                    <a:pt x="3623201" y="866334"/>
                  </a:cubicBezTo>
                  <a:cubicBezTo>
                    <a:pt x="3597482" y="868620"/>
                    <a:pt x="3572146" y="874716"/>
                    <a:pt x="3546617" y="874716"/>
                  </a:cubicBezTo>
                  <a:cubicBezTo>
                    <a:pt x="3526042" y="874716"/>
                    <a:pt x="3505657" y="867668"/>
                    <a:pt x="3485275" y="864238"/>
                  </a:cubicBezTo>
                  <a:cubicBezTo>
                    <a:pt x="3456508" y="859476"/>
                    <a:pt x="3424883" y="860810"/>
                    <a:pt x="3399546" y="848618"/>
                  </a:cubicBezTo>
                  <a:cubicBezTo>
                    <a:pt x="3372495" y="835663"/>
                    <a:pt x="3346776" y="829757"/>
                    <a:pt x="3318771" y="833757"/>
                  </a:cubicBezTo>
                  <a:cubicBezTo>
                    <a:pt x="3309437" y="835091"/>
                    <a:pt x="3297434" y="843093"/>
                    <a:pt x="3293244" y="851284"/>
                  </a:cubicBezTo>
                  <a:cubicBezTo>
                    <a:pt x="3283908" y="869572"/>
                    <a:pt x="3271145" y="872812"/>
                    <a:pt x="3253809" y="866524"/>
                  </a:cubicBezTo>
                  <a:cubicBezTo>
                    <a:pt x="3238758" y="861190"/>
                    <a:pt x="3220280" y="858524"/>
                    <a:pt x="3209993" y="848235"/>
                  </a:cubicBezTo>
                  <a:cubicBezTo>
                    <a:pt x="3180844" y="819089"/>
                    <a:pt x="3143695" y="818136"/>
                    <a:pt x="3107500" y="810326"/>
                  </a:cubicBezTo>
                  <a:cubicBezTo>
                    <a:pt x="3085403" y="805562"/>
                    <a:pt x="3064827" y="805372"/>
                    <a:pt x="3042728" y="808610"/>
                  </a:cubicBezTo>
                  <a:cubicBezTo>
                    <a:pt x="2994722" y="815850"/>
                    <a:pt x="2948047" y="805562"/>
                    <a:pt x="2901943" y="792418"/>
                  </a:cubicBezTo>
                  <a:cubicBezTo>
                    <a:pt x="2871462" y="783655"/>
                    <a:pt x="2840219" y="778321"/>
                    <a:pt x="2809930" y="769367"/>
                  </a:cubicBezTo>
                  <a:cubicBezTo>
                    <a:pt x="2787259" y="762509"/>
                    <a:pt x="2764590" y="754316"/>
                    <a:pt x="2743826" y="743268"/>
                  </a:cubicBezTo>
                  <a:cubicBezTo>
                    <a:pt x="2713723" y="727073"/>
                    <a:pt x="2687436" y="702689"/>
                    <a:pt x="2649143" y="709167"/>
                  </a:cubicBezTo>
                  <a:cubicBezTo>
                    <a:pt x="2615421" y="714881"/>
                    <a:pt x="2584942" y="702881"/>
                    <a:pt x="2554079" y="691450"/>
                  </a:cubicBezTo>
                  <a:cubicBezTo>
                    <a:pt x="2531409" y="683068"/>
                    <a:pt x="2508742" y="674494"/>
                    <a:pt x="2485307" y="669160"/>
                  </a:cubicBezTo>
                  <a:cubicBezTo>
                    <a:pt x="2457492" y="662873"/>
                    <a:pt x="2426059" y="665541"/>
                    <a:pt x="2401292" y="653919"/>
                  </a:cubicBezTo>
                  <a:cubicBezTo>
                    <a:pt x="2375383" y="641727"/>
                    <a:pt x="2353859" y="649919"/>
                    <a:pt x="2330806" y="653349"/>
                  </a:cubicBezTo>
                  <a:cubicBezTo>
                    <a:pt x="2294039" y="658683"/>
                    <a:pt x="2257459" y="668590"/>
                    <a:pt x="2220312" y="656015"/>
                  </a:cubicBezTo>
                  <a:cubicBezTo>
                    <a:pt x="2175163" y="640775"/>
                    <a:pt x="2130393" y="624392"/>
                    <a:pt x="2085054" y="609914"/>
                  </a:cubicBezTo>
                  <a:cubicBezTo>
                    <a:pt x="2067525" y="604387"/>
                    <a:pt x="2048668" y="602101"/>
                    <a:pt x="2030378" y="599625"/>
                  </a:cubicBezTo>
                  <a:cubicBezTo>
                    <a:pt x="2013043" y="597529"/>
                    <a:pt x="1992279" y="602863"/>
                    <a:pt x="1978940" y="594863"/>
                  </a:cubicBezTo>
                  <a:cubicBezTo>
                    <a:pt x="1944649" y="574288"/>
                    <a:pt x="1909408" y="564192"/>
                    <a:pt x="1869780" y="564192"/>
                  </a:cubicBezTo>
                  <a:cubicBezTo>
                    <a:pt x="1854920" y="564192"/>
                    <a:pt x="1840441" y="555618"/>
                    <a:pt x="1825393" y="554094"/>
                  </a:cubicBezTo>
                  <a:cubicBezTo>
                    <a:pt x="1804816" y="552190"/>
                    <a:pt x="1781194" y="547045"/>
                    <a:pt x="1763287" y="554286"/>
                  </a:cubicBezTo>
                  <a:cubicBezTo>
                    <a:pt x="1721185" y="571430"/>
                    <a:pt x="1687086" y="557142"/>
                    <a:pt x="1650317" y="540187"/>
                  </a:cubicBezTo>
                  <a:cubicBezTo>
                    <a:pt x="1614120" y="523423"/>
                    <a:pt x="1576019" y="510088"/>
                    <a:pt x="1537537" y="499038"/>
                  </a:cubicBezTo>
                  <a:cubicBezTo>
                    <a:pt x="1523059" y="495038"/>
                    <a:pt x="1505724" y="501706"/>
                    <a:pt x="1489720" y="503038"/>
                  </a:cubicBezTo>
                  <a:cubicBezTo>
                    <a:pt x="1484004" y="503420"/>
                    <a:pt x="1477717" y="503992"/>
                    <a:pt x="1472575" y="502086"/>
                  </a:cubicBezTo>
                  <a:cubicBezTo>
                    <a:pt x="1422854" y="483797"/>
                    <a:pt x="1372368" y="469891"/>
                    <a:pt x="1318456" y="479415"/>
                  </a:cubicBezTo>
                  <a:cubicBezTo>
                    <a:pt x="1313504" y="480369"/>
                    <a:pt x="1307978" y="478273"/>
                    <a:pt x="1303024" y="476939"/>
                  </a:cubicBezTo>
                  <a:cubicBezTo>
                    <a:pt x="1278829" y="470081"/>
                    <a:pt x="1255206" y="459223"/>
                    <a:pt x="1230633" y="456746"/>
                  </a:cubicBezTo>
                  <a:cubicBezTo>
                    <a:pt x="1170051" y="450650"/>
                    <a:pt x="1109091" y="448172"/>
                    <a:pt x="1048125" y="444172"/>
                  </a:cubicBezTo>
                  <a:cubicBezTo>
                    <a:pt x="1044315" y="443982"/>
                    <a:pt x="1040315" y="443982"/>
                    <a:pt x="1036887" y="442648"/>
                  </a:cubicBezTo>
                  <a:cubicBezTo>
                    <a:pt x="1014406" y="434456"/>
                    <a:pt x="994785" y="437124"/>
                    <a:pt x="975733" y="452744"/>
                  </a:cubicBezTo>
                  <a:cubicBezTo>
                    <a:pt x="967350" y="459603"/>
                    <a:pt x="955920" y="463223"/>
                    <a:pt x="945444" y="467033"/>
                  </a:cubicBezTo>
                  <a:cubicBezTo>
                    <a:pt x="930011" y="472749"/>
                    <a:pt x="914200" y="478273"/>
                    <a:pt x="898198" y="481893"/>
                  </a:cubicBezTo>
                  <a:cubicBezTo>
                    <a:pt x="882384" y="485321"/>
                    <a:pt x="865430" y="490084"/>
                    <a:pt x="850189" y="487417"/>
                  </a:cubicBezTo>
                  <a:cubicBezTo>
                    <a:pt x="822756" y="482655"/>
                    <a:pt x="796655" y="471987"/>
                    <a:pt x="769605" y="464937"/>
                  </a:cubicBezTo>
                  <a:cubicBezTo>
                    <a:pt x="760270" y="462461"/>
                    <a:pt x="749982" y="462843"/>
                    <a:pt x="740268" y="462651"/>
                  </a:cubicBezTo>
                  <a:cubicBezTo>
                    <a:pt x="717977" y="462081"/>
                    <a:pt x="695116" y="467605"/>
                    <a:pt x="674923" y="451792"/>
                  </a:cubicBezTo>
                  <a:cubicBezTo>
                    <a:pt x="656255" y="436934"/>
                    <a:pt x="637392" y="441314"/>
                    <a:pt x="617772" y="452554"/>
                  </a:cubicBezTo>
                  <a:cubicBezTo>
                    <a:pt x="603673" y="460557"/>
                    <a:pt x="587672" y="466843"/>
                    <a:pt x="571860" y="469891"/>
                  </a:cubicBezTo>
                  <a:cubicBezTo>
                    <a:pt x="550141" y="474081"/>
                    <a:pt x="528615" y="475797"/>
                    <a:pt x="505182" y="473319"/>
                  </a:cubicBezTo>
                  <a:cubicBezTo>
                    <a:pt x="488607" y="471605"/>
                    <a:pt x="475081" y="470843"/>
                    <a:pt x="462126" y="460747"/>
                  </a:cubicBezTo>
                  <a:cubicBezTo>
                    <a:pt x="460032" y="459223"/>
                    <a:pt x="456222" y="458841"/>
                    <a:pt x="453364" y="459033"/>
                  </a:cubicBezTo>
                  <a:cubicBezTo>
                    <a:pt x="415835" y="462271"/>
                    <a:pt x="378686" y="460557"/>
                    <a:pt x="340774" y="458268"/>
                  </a:cubicBezTo>
                  <a:cubicBezTo>
                    <a:pt x="292579" y="455222"/>
                    <a:pt x="241901" y="464175"/>
                    <a:pt x="200182" y="496180"/>
                  </a:cubicBezTo>
                  <a:cubicBezTo>
                    <a:pt x="194085" y="500944"/>
                    <a:pt x="184941" y="503038"/>
                    <a:pt x="176939" y="504182"/>
                  </a:cubicBezTo>
                  <a:cubicBezTo>
                    <a:pt x="139219" y="509134"/>
                    <a:pt x="101308" y="512564"/>
                    <a:pt x="63587" y="518088"/>
                  </a:cubicBezTo>
                  <a:cubicBezTo>
                    <a:pt x="43012" y="521137"/>
                    <a:pt x="21486" y="523805"/>
                    <a:pt x="2817" y="532187"/>
                  </a:cubicBezTo>
                  <a:lnTo>
                    <a:pt x="0" y="533314"/>
                  </a:lnTo>
                  <a:close/>
                </a:path>
              </a:pathLst>
            </a:custGeom>
            <a:blipFill dpi="0" rotWithShape="1">
              <a:blip r:embed="rId3">
                <a:alphaModFix amt="57000"/>
              </a:blip>
              <a:srcRect/>
              <a:tile tx="0" ty="0" sx="100000" sy="100000" flip="none" algn="tl"/>
            </a:blip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267004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9C7C83-5054-E94F-99BE-551C9DBB65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4330" y="803325"/>
            <a:ext cx="5314536" cy="1325563"/>
          </a:xfrm>
        </p:spPr>
        <p:txBody>
          <a:bodyPr>
            <a:normAutofit/>
          </a:bodyPr>
          <a:lstStyle/>
          <a:p>
            <a:r>
              <a:rPr lang="en-GB" sz="2700" b="1" dirty="0">
                <a:latin typeface="Garamond" panose="02020404030301010803" pitchFamily="18" charset="0"/>
              </a:rPr>
              <a:t>The Only English Kid </a:t>
            </a:r>
            <a:br>
              <a:rPr lang="en-GB" dirty="0"/>
            </a:br>
            <a:endParaRPr lang="en-US" dirty="0"/>
          </a:p>
        </p:txBody>
      </p:sp>
      <p:pic>
        <p:nvPicPr>
          <p:cNvPr id="3074" name="Picture 2" descr="British Flag House St Georges Cross High Resolution Stock Photography and  Images - Alamy">
            <a:extLst>
              <a:ext uri="{FF2B5EF4-FFF2-40B4-BE49-F238E27FC236}">
                <a16:creationId xmlns:a16="http://schemas.microsoft.com/office/drawing/2014/main" id="{3499783F-061B-6C42-8CD6-4AC3EA82EAD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53" r="12977" b="1"/>
          <a:stretch/>
        </p:blipFill>
        <p:spPr bwMode="auto">
          <a:xfrm>
            <a:off x="0" y="286436"/>
            <a:ext cx="5441859" cy="5654940"/>
          </a:xfrm>
          <a:custGeom>
            <a:avLst/>
            <a:gdLst/>
            <a:ahLst/>
            <a:cxnLst/>
            <a:rect l="l" t="t" r="r" b="b"/>
            <a:pathLst>
              <a:path w="5441859" h="5654940">
                <a:moveTo>
                  <a:pt x="0" y="0"/>
                </a:moveTo>
                <a:lnTo>
                  <a:pt x="4400491" y="0"/>
                </a:lnTo>
                <a:lnTo>
                  <a:pt x="4484766" y="76595"/>
                </a:lnTo>
                <a:cubicBezTo>
                  <a:pt x="5076107" y="667936"/>
                  <a:pt x="5441859" y="1484866"/>
                  <a:pt x="5441859" y="2387221"/>
                </a:cubicBezTo>
                <a:cubicBezTo>
                  <a:pt x="5441859" y="4191932"/>
                  <a:pt x="3978851" y="5654940"/>
                  <a:pt x="2174140" y="5654940"/>
                </a:cubicBezTo>
                <a:cubicBezTo>
                  <a:pt x="1412778" y="5654940"/>
                  <a:pt x="712231" y="5394557"/>
                  <a:pt x="156693" y="4957981"/>
                </a:cubicBezTo>
                <a:lnTo>
                  <a:pt x="0" y="4820612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0154FD-56C1-984F-BA3C-FFAD8707D9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4330" y="1534510"/>
            <a:ext cx="5314543" cy="5055475"/>
          </a:xfrm>
        </p:spPr>
        <p:txBody>
          <a:bodyPr anchor="t">
            <a:normAutofit fontScale="92500" lnSpcReduction="20000"/>
          </a:bodyPr>
          <a:lstStyle/>
          <a:p>
            <a:pPr marL="0" indent="0">
              <a:buNone/>
            </a:pPr>
            <a:r>
              <a:rPr lang="en-GB" sz="1800" dirty="0">
                <a:latin typeface="Garamond" panose="02020404030301010803" pitchFamily="18" charset="0"/>
              </a:rPr>
              <a:t> </a:t>
            </a:r>
          </a:p>
          <a:p>
            <a:pPr marL="0" indent="0">
              <a:buNone/>
            </a:pPr>
            <a:r>
              <a:rPr lang="en-GB" sz="1800" dirty="0">
                <a:latin typeface="Garamond" panose="02020404030301010803" pitchFamily="18" charset="0"/>
              </a:rPr>
              <a:t>When the debate got going on ‘Englishness’,</a:t>
            </a:r>
          </a:p>
          <a:p>
            <a:pPr marL="0" indent="0">
              <a:buNone/>
            </a:pPr>
            <a:r>
              <a:rPr lang="en-GB" sz="1800" dirty="0">
                <a:latin typeface="Garamond" panose="02020404030301010803" pitchFamily="18" charset="0"/>
              </a:rPr>
              <a:t>I’d pity the only English kid – </a:t>
            </a:r>
            <a:r>
              <a:rPr lang="nl-NL" sz="1800" dirty="0" err="1">
                <a:latin typeface="Garamond" panose="02020404030301010803" pitchFamily="18" charset="0"/>
              </a:rPr>
              <a:t>poor</a:t>
            </a:r>
            <a:r>
              <a:rPr lang="nl-NL" sz="1800" dirty="0">
                <a:latin typeface="Garamond" panose="02020404030301010803" pitchFamily="18" charset="0"/>
              </a:rPr>
              <a:t> Johnny</a:t>
            </a:r>
            <a:endParaRPr lang="en-GB" sz="18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en-GB" sz="1800" dirty="0">
                <a:latin typeface="Garamond" panose="02020404030301010803" pitchFamily="18" charset="0"/>
              </a:rPr>
              <a:t>in his spotless Reeboks and blue Fred Perry.</a:t>
            </a:r>
          </a:p>
          <a:p>
            <a:pPr marL="0" indent="0">
              <a:buNone/>
            </a:pPr>
            <a:r>
              <a:rPr lang="en-GB" sz="1800" dirty="0">
                <a:latin typeface="Garamond" panose="02020404030301010803" pitchFamily="18" charset="0"/>
              </a:rPr>
              <a:t>He had a voice from history: </a:t>
            </a:r>
            <a:r>
              <a:rPr lang="pt-PT" sz="1800" i="1" dirty="0" err="1">
                <a:latin typeface="Garamond" panose="02020404030301010803" pitchFamily="18" charset="0"/>
              </a:rPr>
              <a:t>Dunno</a:t>
            </a:r>
            <a:r>
              <a:rPr lang="pt-PT" sz="1800" i="1" dirty="0">
                <a:latin typeface="Garamond" panose="02020404030301010803" pitchFamily="18" charset="0"/>
              </a:rPr>
              <a:t>-miss,</a:t>
            </a:r>
            <a:endParaRPr lang="en-GB" sz="18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pt-PT" sz="1800" i="1" dirty="0" err="1">
                <a:latin typeface="Garamond" panose="02020404030301010803" pitchFamily="18" charset="0"/>
              </a:rPr>
              <a:t>Yes</a:t>
            </a:r>
            <a:r>
              <a:rPr lang="pt-PT" sz="1800" i="1" dirty="0">
                <a:latin typeface="Garamond" panose="02020404030301010803" pitchFamily="18" charset="0"/>
              </a:rPr>
              <a:t>-miss, No-miss </a:t>
            </a:r>
            <a:r>
              <a:rPr lang="en-GB" sz="1800" i="1" dirty="0">
                <a:latin typeface="Garamond" panose="02020404030301010803" pitchFamily="18" charset="0"/>
              </a:rPr>
              <a:t>– </a:t>
            </a:r>
            <a:r>
              <a:rPr lang="en-GB" sz="1800" dirty="0">
                <a:latin typeface="Garamond" panose="02020404030301010803" pitchFamily="18" charset="0"/>
              </a:rPr>
              <a:t>all treacly-cockney, </a:t>
            </a:r>
          </a:p>
          <a:p>
            <a:pPr marL="0" indent="0">
              <a:buNone/>
            </a:pPr>
            <a:r>
              <a:rPr lang="en-GB" sz="1800" dirty="0">
                <a:latin typeface="Garamond" panose="02020404030301010803" pitchFamily="18" charset="0"/>
              </a:rPr>
              <a:t>rag-and-bone – and while the others claimed Poland, </a:t>
            </a:r>
          </a:p>
          <a:p>
            <a:pPr marL="0" indent="0">
              <a:buNone/>
            </a:pPr>
            <a:r>
              <a:rPr lang="en-GB" sz="1800" dirty="0">
                <a:latin typeface="Garamond" panose="02020404030301010803" pitchFamily="18" charset="0"/>
              </a:rPr>
              <a:t>Ghana, Bulgaria, and shook off England</a:t>
            </a:r>
          </a:p>
          <a:p>
            <a:pPr marL="0" indent="0">
              <a:buNone/>
            </a:pPr>
            <a:r>
              <a:rPr lang="en-GB" sz="1800" dirty="0">
                <a:latin typeface="Garamond" panose="02020404030301010803" pitchFamily="18" charset="0"/>
              </a:rPr>
              <a:t>like the wrong team’s shirt, John brewed his tea </a:t>
            </a:r>
          </a:p>
          <a:p>
            <a:pPr marL="0" indent="0">
              <a:buNone/>
            </a:pPr>
            <a:r>
              <a:rPr lang="en-GB" sz="1800" dirty="0">
                <a:latin typeface="Garamond" panose="02020404030301010803" pitchFamily="18" charset="0"/>
              </a:rPr>
              <a:t> </a:t>
            </a:r>
          </a:p>
          <a:p>
            <a:pPr marL="0" indent="0">
              <a:buNone/>
            </a:pPr>
            <a:r>
              <a:rPr lang="en-GB" sz="1800" dirty="0">
                <a:latin typeface="Garamond" panose="02020404030301010803" pitchFamily="18" charset="0"/>
              </a:rPr>
              <a:t>exclusively on Holloway Road. So when </a:t>
            </a:r>
            <a:r>
              <a:rPr lang="en-GB" sz="1800" dirty="0" err="1">
                <a:latin typeface="Garamond" panose="02020404030301010803" pitchFamily="18" charset="0"/>
              </a:rPr>
              <a:t>Aasif</a:t>
            </a:r>
            <a:r>
              <a:rPr lang="en-GB" sz="1800" dirty="0">
                <a:latin typeface="Garamond" panose="02020404030301010803" pitchFamily="18" charset="0"/>
              </a:rPr>
              <a:t> </a:t>
            </a:r>
          </a:p>
          <a:p>
            <a:pPr marL="0" indent="0">
              <a:buNone/>
            </a:pPr>
            <a:r>
              <a:rPr lang="en-GB" sz="1800" dirty="0">
                <a:latin typeface="Garamond" panose="02020404030301010803" pitchFamily="18" charset="0"/>
              </a:rPr>
              <a:t>mourned the George Cross banner swinging freely </a:t>
            </a:r>
          </a:p>
          <a:p>
            <a:pPr marL="0" indent="0">
              <a:buNone/>
            </a:pPr>
            <a:r>
              <a:rPr lang="en-GB" sz="1800" dirty="0">
                <a:latin typeface="Garamond" panose="02020404030301010803" pitchFamily="18" charset="0"/>
              </a:rPr>
              <a:t>like a warning from his neighbour’s roof,</a:t>
            </a:r>
          </a:p>
          <a:p>
            <a:pPr marL="0" indent="0">
              <a:buNone/>
            </a:pPr>
            <a:r>
              <a:rPr lang="en-GB" sz="1800" dirty="0">
                <a:latin typeface="Garamond" panose="02020404030301010803" pitchFamily="18" charset="0"/>
              </a:rPr>
              <a:t>the subway tunnel sprayed with MUSLIM SCUM,</a:t>
            </a:r>
          </a:p>
          <a:p>
            <a:pPr marL="0" indent="0">
              <a:buNone/>
            </a:pPr>
            <a:r>
              <a:rPr lang="en-GB" sz="1800" dirty="0">
                <a:latin typeface="Garamond" panose="02020404030301010803" pitchFamily="18" charset="0"/>
              </a:rPr>
              <a:t>poor John would sit there quietly, looking guilty</a:t>
            </a:r>
          </a:p>
          <a:p>
            <a:pPr marL="0" indent="0">
              <a:buNone/>
            </a:pPr>
            <a:r>
              <a:rPr lang="en-GB" sz="1800" dirty="0">
                <a:latin typeface="Garamond" panose="02020404030301010803" pitchFamily="18" charset="0"/>
              </a:rPr>
              <a:t>for all the awful things he hadn’t done. </a:t>
            </a:r>
          </a:p>
          <a:p>
            <a:endParaRPr lang="en-US" sz="600" dirty="0"/>
          </a:p>
        </p:txBody>
      </p:sp>
    </p:spTree>
    <p:extLst>
      <p:ext uri="{BB962C8B-B14F-4D97-AF65-F5344CB8AC3E}">
        <p14:creationId xmlns:p14="http://schemas.microsoft.com/office/powerpoint/2010/main" val="4028663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942FE7-4649-1F49-B169-16C43F2314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13788" y="162911"/>
            <a:ext cx="4840010" cy="1807305"/>
          </a:xfrm>
        </p:spPr>
        <p:txBody>
          <a:bodyPr>
            <a:normAutofit/>
          </a:bodyPr>
          <a:lstStyle/>
          <a:p>
            <a:r>
              <a:rPr lang="en-GB" sz="2400" b="1" dirty="0">
                <a:latin typeface="Garamond" panose="02020404030301010803" pitchFamily="18" charset="0"/>
              </a:rPr>
              <a:t>Technology</a:t>
            </a:r>
            <a:endParaRPr lang="en-US" sz="2400" dirty="0">
              <a:latin typeface="Garamond" panose="02020404030301010803" pitchFamily="18" charset="0"/>
            </a:endParaRPr>
          </a:p>
        </p:txBody>
      </p:sp>
      <p:pic>
        <p:nvPicPr>
          <p:cNvPr id="2050" name="Picture 2" descr="British Empire map by Duke-Nidhoggr on DeviantArt">
            <a:extLst>
              <a:ext uri="{FF2B5EF4-FFF2-40B4-BE49-F238E27FC236}">
                <a16:creationId xmlns:a16="http://schemas.microsoft.com/office/drawing/2014/main" id="{6E2C9279-AA7A-2845-A709-96A991308A9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16" r="32877" b="-1"/>
          <a:stretch/>
        </p:blipFill>
        <p:spPr bwMode="auto">
          <a:xfrm>
            <a:off x="20" y="10"/>
            <a:ext cx="6116549" cy="6857990"/>
          </a:xfrm>
          <a:custGeom>
            <a:avLst/>
            <a:gdLst/>
            <a:ahLst/>
            <a:cxnLst/>
            <a:rect l="l" t="t" r="r" b="b"/>
            <a:pathLst>
              <a:path w="6116569" h="6879321">
                <a:moveTo>
                  <a:pt x="0" y="0"/>
                </a:moveTo>
                <a:lnTo>
                  <a:pt x="2935851" y="0"/>
                </a:lnTo>
                <a:cubicBezTo>
                  <a:pt x="3035710" y="10660"/>
                  <a:pt x="3138421" y="17767"/>
                  <a:pt x="3238280" y="31980"/>
                </a:cubicBezTo>
                <a:cubicBezTo>
                  <a:pt x="3817462" y="106602"/>
                  <a:pt x="3127009" y="277163"/>
                  <a:pt x="3660541" y="550772"/>
                </a:cubicBezTo>
                <a:cubicBezTo>
                  <a:pt x="3706191" y="575645"/>
                  <a:pt x="3757546" y="579199"/>
                  <a:pt x="3808902" y="589860"/>
                </a:cubicBezTo>
                <a:cubicBezTo>
                  <a:pt x="4008620" y="625393"/>
                  <a:pt x="4211192" y="618286"/>
                  <a:pt x="4413762" y="625393"/>
                </a:cubicBezTo>
                <a:cubicBezTo>
                  <a:pt x="4465118" y="628946"/>
                  <a:pt x="4525033" y="625393"/>
                  <a:pt x="4567830" y="721333"/>
                </a:cubicBezTo>
                <a:cubicBezTo>
                  <a:pt x="4425175" y="724888"/>
                  <a:pt x="4305344" y="731994"/>
                  <a:pt x="4171247" y="792401"/>
                </a:cubicBezTo>
                <a:cubicBezTo>
                  <a:pt x="4239722" y="859916"/>
                  <a:pt x="4322462" y="795955"/>
                  <a:pt x="4376671" y="842148"/>
                </a:cubicBezTo>
                <a:cubicBezTo>
                  <a:pt x="4428027" y="888342"/>
                  <a:pt x="4470824" y="891896"/>
                  <a:pt x="4527887" y="813722"/>
                </a:cubicBezTo>
                <a:cubicBezTo>
                  <a:pt x="4556417" y="774634"/>
                  <a:pt x="4604920" y="778187"/>
                  <a:pt x="4633452" y="799508"/>
                </a:cubicBezTo>
                <a:cubicBezTo>
                  <a:pt x="4781813" y="913216"/>
                  <a:pt x="4778960" y="909662"/>
                  <a:pt x="4947293" y="870576"/>
                </a:cubicBezTo>
                <a:cubicBezTo>
                  <a:pt x="5055712" y="845701"/>
                  <a:pt x="5166983" y="806615"/>
                  <a:pt x="5263988" y="820828"/>
                </a:cubicBezTo>
                <a:cubicBezTo>
                  <a:pt x="5275401" y="867022"/>
                  <a:pt x="5263988" y="888342"/>
                  <a:pt x="5249723" y="895449"/>
                </a:cubicBezTo>
                <a:cubicBezTo>
                  <a:pt x="5021475" y="1005604"/>
                  <a:pt x="4975825" y="1122864"/>
                  <a:pt x="4744723" y="1197485"/>
                </a:cubicBezTo>
                <a:cubicBezTo>
                  <a:pt x="4724751" y="1268552"/>
                  <a:pt x="4807491" y="1275660"/>
                  <a:pt x="4767548" y="1346727"/>
                </a:cubicBezTo>
                <a:cubicBezTo>
                  <a:pt x="4693367" y="1407134"/>
                  <a:pt x="4610627" y="1346727"/>
                  <a:pt x="4539299" y="1421348"/>
                </a:cubicBezTo>
                <a:cubicBezTo>
                  <a:pt x="4550712" y="1471094"/>
                  <a:pt x="4610627" y="1432008"/>
                  <a:pt x="4607773" y="1485309"/>
                </a:cubicBezTo>
                <a:cubicBezTo>
                  <a:pt x="4604920" y="1517288"/>
                  <a:pt x="4593508" y="1527948"/>
                  <a:pt x="4579242" y="1535055"/>
                </a:cubicBezTo>
                <a:cubicBezTo>
                  <a:pt x="4776107" y="1538608"/>
                  <a:pt x="5383820" y="1574142"/>
                  <a:pt x="5278255" y="1609676"/>
                </a:cubicBezTo>
                <a:cubicBezTo>
                  <a:pt x="5418057" y="1698511"/>
                  <a:pt x="5623481" y="1609676"/>
                  <a:pt x="5771843" y="1630997"/>
                </a:cubicBezTo>
                <a:cubicBezTo>
                  <a:pt x="5925911" y="1652316"/>
                  <a:pt x="6171278" y="1719830"/>
                  <a:pt x="6105656" y="1748257"/>
                </a:cubicBezTo>
                <a:cubicBezTo>
                  <a:pt x="6031475" y="1780238"/>
                  <a:pt x="5766136" y="2146235"/>
                  <a:pt x="5691955" y="2167555"/>
                </a:cubicBezTo>
                <a:cubicBezTo>
                  <a:pt x="5606362" y="2188875"/>
                  <a:pt x="5589243" y="2217302"/>
                  <a:pt x="5475118" y="2348776"/>
                </a:cubicBezTo>
                <a:cubicBezTo>
                  <a:pt x="5398085" y="2437610"/>
                  <a:pt x="5709074" y="2238623"/>
                  <a:pt x="5826051" y="2291922"/>
                </a:cubicBezTo>
                <a:cubicBezTo>
                  <a:pt x="5868848" y="2309690"/>
                  <a:pt x="5552153" y="2554872"/>
                  <a:pt x="5552153" y="2597513"/>
                </a:cubicBezTo>
                <a:cubicBezTo>
                  <a:pt x="5549300" y="2640153"/>
                  <a:pt x="5577831" y="2647260"/>
                  <a:pt x="5603508" y="2647260"/>
                </a:cubicBezTo>
                <a:cubicBezTo>
                  <a:pt x="5660571" y="2647260"/>
                  <a:pt x="5640599" y="2686346"/>
                  <a:pt x="5700515" y="2679240"/>
                </a:cubicBezTo>
                <a:cubicBezTo>
                  <a:pt x="5523622" y="2800055"/>
                  <a:pt x="5418057" y="2778734"/>
                  <a:pt x="5246870" y="2888889"/>
                </a:cubicBezTo>
                <a:cubicBezTo>
                  <a:pt x="5164130" y="2942189"/>
                  <a:pt x="4921615" y="3119857"/>
                  <a:pt x="4836022" y="3169605"/>
                </a:cubicBezTo>
                <a:cubicBezTo>
                  <a:pt x="4801785" y="3187371"/>
                  <a:pt x="4758988" y="3173158"/>
                  <a:pt x="4736163" y="3233565"/>
                </a:cubicBezTo>
                <a:cubicBezTo>
                  <a:pt x="4770400" y="3279759"/>
                  <a:pt x="4816050" y="3254885"/>
                  <a:pt x="4853141" y="3233565"/>
                </a:cubicBezTo>
                <a:cubicBezTo>
                  <a:pt x="4944440" y="3176711"/>
                  <a:pt x="4935881" y="3190925"/>
                  <a:pt x="4944440" y="3226459"/>
                </a:cubicBezTo>
                <a:cubicBezTo>
                  <a:pt x="4972972" y="3350827"/>
                  <a:pt x="5044300" y="3308186"/>
                  <a:pt x="5109921" y="3283313"/>
                </a:cubicBezTo>
                <a:cubicBezTo>
                  <a:pt x="5303932" y="3208692"/>
                  <a:pt x="5500797" y="3215799"/>
                  <a:pt x="5694809" y="3141178"/>
                </a:cubicBezTo>
                <a:cubicBezTo>
                  <a:pt x="5714781" y="3134070"/>
                  <a:pt x="5612068" y="3283313"/>
                  <a:pt x="5566419" y="3301079"/>
                </a:cubicBezTo>
                <a:cubicBezTo>
                  <a:pt x="5515063" y="3322399"/>
                  <a:pt x="5452294" y="3311739"/>
                  <a:pt x="5415203" y="3397020"/>
                </a:cubicBezTo>
                <a:cubicBezTo>
                  <a:pt x="5477972" y="3414787"/>
                  <a:pt x="5552153" y="3372147"/>
                  <a:pt x="5612068" y="3432554"/>
                </a:cubicBezTo>
                <a:cubicBezTo>
                  <a:pt x="5469413" y="3528494"/>
                  <a:pt x="5329610" y="3535601"/>
                  <a:pt x="5206927" y="3599562"/>
                </a:cubicBezTo>
                <a:cubicBezTo>
                  <a:pt x="5192661" y="3706163"/>
                  <a:pt x="5272548" y="3663523"/>
                  <a:pt x="5301079" y="3723930"/>
                </a:cubicBezTo>
                <a:cubicBezTo>
                  <a:pt x="5072830" y="3844745"/>
                  <a:pt x="4564977" y="4232062"/>
                  <a:pt x="4507915" y="4306683"/>
                </a:cubicBezTo>
                <a:cubicBezTo>
                  <a:pt x="4390937" y="4463031"/>
                  <a:pt x="3900202" y="4562525"/>
                  <a:pt x="3982942" y="4587399"/>
                </a:cubicBezTo>
                <a:cubicBezTo>
                  <a:pt x="4051417" y="4608719"/>
                  <a:pt x="4119891" y="4587399"/>
                  <a:pt x="4185513" y="4541205"/>
                </a:cubicBezTo>
                <a:cubicBezTo>
                  <a:pt x="4291078" y="4466584"/>
                  <a:pt x="5010062" y="4523438"/>
                  <a:pt x="5212633" y="4455924"/>
                </a:cubicBezTo>
                <a:cubicBezTo>
                  <a:pt x="5241164" y="4445264"/>
                  <a:pt x="5283960" y="4409730"/>
                  <a:pt x="5312492" y="4473691"/>
                </a:cubicBezTo>
                <a:cubicBezTo>
                  <a:pt x="5098508" y="4704659"/>
                  <a:pt x="4833169" y="4654913"/>
                  <a:pt x="4596361" y="4818368"/>
                </a:cubicBezTo>
                <a:cubicBezTo>
                  <a:pt x="4684807" y="4917861"/>
                  <a:pt x="4776107" y="4907202"/>
                  <a:pt x="4873113" y="4885882"/>
                </a:cubicBezTo>
                <a:cubicBezTo>
                  <a:pt x="4895938" y="4878775"/>
                  <a:pt x="4930175" y="4871668"/>
                  <a:pt x="4935881" y="4914309"/>
                </a:cubicBezTo>
                <a:cubicBezTo>
                  <a:pt x="4941587" y="4967609"/>
                  <a:pt x="4898790" y="4978270"/>
                  <a:pt x="4873113" y="5003143"/>
                </a:cubicBezTo>
                <a:cubicBezTo>
                  <a:pt x="4833169" y="5038676"/>
                  <a:pt x="4773254" y="4999590"/>
                  <a:pt x="4721898" y="5095530"/>
                </a:cubicBezTo>
                <a:cubicBezTo>
                  <a:pt x="4873113" y="5067104"/>
                  <a:pt x="4998650" y="5020910"/>
                  <a:pt x="5132745" y="4949842"/>
                </a:cubicBezTo>
                <a:cubicBezTo>
                  <a:pt x="5121333" y="5006696"/>
                  <a:pt x="5081390" y="5035123"/>
                  <a:pt x="5101362" y="5081317"/>
                </a:cubicBezTo>
                <a:cubicBezTo>
                  <a:pt x="5118480" y="5116850"/>
                  <a:pt x="5164130" y="5131063"/>
                  <a:pt x="5138452" y="5198578"/>
                </a:cubicBezTo>
                <a:cubicBezTo>
                  <a:pt x="5067125" y="5273199"/>
                  <a:pt x="4967265" y="5258986"/>
                  <a:pt x="4904497" y="5362033"/>
                </a:cubicBezTo>
                <a:cubicBezTo>
                  <a:pt x="4818903" y="5507721"/>
                  <a:pt x="4684807" y="5564575"/>
                  <a:pt x="4579242" y="5674729"/>
                </a:cubicBezTo>
                <a:cubicBezTo>
                  <a:pt x="4545005" y="5713816"/>
                  <a:pt x="4313903" y="5841738"/>
                  <a:pt x="4253988" y="5884379"/>
                </a:cubicBezTo>
                <a:cubicBezTo>
                  <a:pt x="4168395" y="5944786"/>
                  <a:pt x="4071389" y="5966106"/>
                  <a:pt x="3985795" y="6069153"/>
                </a:cubicBezTo>
                <a:cubicBezTo>
                  <a:pt x="4065682" y="6086921"/>
                  <a:pt x="4134157" y="5990979"/>
                  <a:pt x="4231163" y="6030066"/>
                </a:cubicBezTo>
                <a:cubicBezTo>
                  <a:pt x="4074242" y="6133114"/>
                  <a:pt x="3931586" y="6182861"/>
                  <a:pt x="3814609" y="6317889"/>
                </a:cubicBezTo>
                <a:cubicBezTo>
                  <a:pt x="3800343" y="6335656"/>
                  <a:pt x="3771812" y="6332102"/>
                  <a:pt x="3751840" y="6339209"/>
                </a:cubicBezTo>
                <a:cubicBezTo>
                  <a:pt x="3529298" y="6406723"/>
                  <a:pt x="3309608" y="6467130"/>
                  <a:pt x="3089919" y="6563071"/>
                </a:cubicBezTo>
                <a:cubicBezTo>
                  <a:pt x="3041416" y="6584392"/>
                  <a:pt x="2955823" y="6595052"/>
                  <a:pt x="2961529" y="6662566"/>
                </a:cubicBezTo>
                <a:cubicBezTo>
                  <a:pt x="2972941" y="6765613"/>
                  <a:pt x="3055681" y="6687439"/>
                  <a:pt x="3107038" y="6673226"/>
                </a:cubicBezTo>
                <a:cubicBezTo>
                  <a:pt x="3269664" y="6634138"/>
                  <a:pt x="3432292" y="6570178"/>
                  <a:pt x="3594919" y="6591499"/>
                </a:cubicBezTo>
                <a:cubicBezTo>
                  <a:pt x="3483648" y="6637693"/>
                  <a:pt x="3372376" y="6680332"/>
                  <a:pt x="3261106" y="6726527"/>
                </a:cubicBezTo>
                <a:cubicBezTo>
                  <a:pt x="3386642" y="6705206"/>
                  <a:pt x="3495061" y="6786934"/>
                  <a:pt x="3620597" y="6740740"/>
                </a:cubicBezTo>
                <a:cubicBezTo>
                  <a:pt x="3660541" y="6726527"/>
                  <a:pt x="3700484" y="6765613"/>
                  <a:pt x="3703337" y="6826020"/>
                </a:cubicBezTo>
                <a:cubicBezTo>
                  <a:pt x="3706191" y="6847340"/>
                  <a:pt x="3700484" y="6865108"/>
                  <a:pt x="3689072" y="6879321"/>
                </a:cubicBezTo>
                <a:lnTo>
                  <a:pt x="0" y="6879321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A8BDC7-F08A-7D4F-853D-3A002B3F67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13788" y="1671144"/>
            <a:ext cx="4840010" cy="502394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sz="2000" dirty="0">
                <a:latin typeface="Garamond" panose="02020404030301010803" pitchFamily="18" charset="0"/>
              </a:rPr>
              <a:t>Suddenly computers, </a:t>
            </a:r>
          </a:p>
          <a:p>
            <a:pPr marL="0" indent="0">
              <a:buNone/>
            </a:pPr>
            <a:r>
              <a:rPr lang="en-GB" sz="2000" dirty="0">
                <a:latin typeface="Garamond" panose="02020404030301010803" pitchFamily="18" charset="0"/>
              </a:rPr>
              <a:t>screens, an electronic pen</a:t>
            </a:r>
          </a:p>
          <a:p>
            <a:pPr marL="0" indent="0">
              <a:buNone/>
            </a:pPr>
            <a:r>
              <a:rPr lang="en-GB" sz="2000" dirty="0">
                <a:latin typeface="Garamond" panose="02020404030301010803" pitchFamily="18" charset="0"/>
              </a:rPr>
              <a:t>so off the cuff, </a:t>
            </a:r>
          </a:p>
          <a:p>
            <a:pPr marL="0" indent="0">
              <a:buNone/>
            </a:pPr>
            <a:r>
              <a:rPr lang="en-GB" sz="2000" dirty="0">
                <a:latin typeface="Garamond" panose="02020404030301010803" pitchFamily="18" charset="0"/>
              </a:rPr>
              <a:t>I’d ping a poem up – </a:t>
            </a:r>
          </a:p>
          <a:p>
            <a:pPr marL="0" indent="0">
              <a:buNone/>
            </a:pPr>
            <a:r>
              <a:rPr lang="en-GB" sz="2000" i="1" dirty="0">
                <a:latin typeface="Garamond" panose="02020404030301010803" pitchFamily="18" charset="0"/>
              </a:rPr>
              <a:t>To Mercy, Pity, Peace and Love</a:t>
            </a:r>
            <a:endParaRPr lang="en-GB" sz="20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en-GB" sz="2000" dirty="0">
                <a:latin typeface="Garamond" panose="02020404030301010803" pitchFamily="18" charset="0"/>
              </a:rPr>
              <a:t>or a drawing of the Pardoner,</a:t>
            </a:r>
          </a:p>
          <a:p>
            <a:pPr marL="0" indent="0">
              <a:buNone/>
            </a:pPr>
            <a:r>
              <a:rPr lang="en-GB" sz="2000" dirty="0">
                <a:latin typeface="Garamond" panose="02020404030301010803" pitchFamily="18" charset="0"/>
              </a:rPr>
              <a:t>an image of an ivory tusk </a:t>
            </a:r>
          </a:p>
          <a:p>
            <a:pPr marL="0" indent="0">
              <a:buNone/>
            </a:pPr>
            <a:r>
              <a:rPr lang="en-GB" sz="2000" dirty="0">
                <a:latin typeface="Garamond" panose="02020404030301010803" pitchFamily="18" charset="0"/>
              </a:rPr>
              <a:t>or a map – </a:t>
            </a:r>
          </a:p>
          <a:p>
            <a:pPr marL="0" indent="0">
              <a:buNone/>
            </a:pPr>
            <a:r>
              <a:rPr lang="en-GB" sz="2000" dirty="0">
                <a:latin typeface="Garamond" panose="02020404030301010803" pitchFamily="18" charset="0"/>
              </a:rPr>
              <a:t> </a:t>
            </a:r>
          </a:p>
          <a:p>
            <a:pPr marL="0" indent="0">
              <a:buNone/>
            </a:pPr>
            <a:r>
              <a:rPr lang="en-GB" sz="2000" dirty="0">
                <a:latin typeface="Garamond" panose="02020404030301010803" pitchFamily="18" charset="0"/>
              </a:rPr>
              <a:t>one that showed</a:t>
            </a:r>
          </a:p>
          <a:p>
            <a:pPr marL="0" indent="0">
              <a:buNone/>
            </a:pPr>
            <a:r>
              <a:rPr lang="en-GB" sz="2000" dirty="0">
                <a:latin typeface="Garamond" panose="02020404030301010803" pitchFamily="18" charset="0"/>
              </a:rPr>
              <a:t>the ‘heyday’ of the British Empire,</a:t>
            </a:r>
          </a:p>
          <a:p>
            <a:pPr marL="0" indent="0">
              <a:buNone/>
            </a:pPr>
            <a:r>
              <a:rPr lang="en-GB" sz="2000" dirty="0">
                <a:latin typeface="Garamond" panose="02020404030301010803" pitchFamily="18" charset="0"/>
              </a:rPr>
              <a:t>the pale blue sea around </a:t>
            </a:r>
          </a:p>
          <a:p>
            <a:pPr marL="0" indent="0">
              <a:buNone/>
            </a:pPr>
            <a:r>
              <a:rPr lang="en-GB" sz="2000" dirty="0">
                <a:latin typeface="Garamond" panose="02020404030301010803" pitchFamily="18" charset="0"/>
              </a:rPr>
              <a:t>the places half those kids </a:t>
            </a:r>
          </a:p>
          <a:p>
            <a:pPr marL="0" indent="0">
              <a:buNone/>
            </a:pPr>
            <a:r>
              <a:rPr lang="en-GB" sz="2000" dirty="0">
                <a:latin typeface="Garamond" panose="02020404030301010803" pitchFamily="18" charset="0"/>
              </a:rPr>
              <a:t>had sort of come from once,</a:t>
            </a:r>
          </a:p>
          <a:p>
            <a:pPr marL="0" indent="0">
              <a:buNone/>
            </a:pPr>
            <a:r>
              <a:rPr lang="en-GB" sz="2000" dirty="0">
                <a:latin typeface="Garamond" panose="02020404030301010803" pitchFamily="18" charset="0"/>
              </a:rPr>
              <a:t>shaded rich and bloody red.</a:t>
            </a:r>
          </a:p>
          <a:p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7220373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24DEFC-80D2-E938-945E-C095F73E65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b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2700" b="1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Sonnet for Boredom</a:t>
            </a:r>
            <a:b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b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260806-BF35-74F5-98CC-EFDCF0C43F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33889"/>
            <a:ext cx="10515600" cy="535419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br>
              <a:rPr lang="en-GB" sz="18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18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Some days it’s all he talks of – Minecraft, Minecraft –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18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world I won’t set foot in: skeletons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18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 zombies, </a:t>
            </a:r>
            <a:r>
              <a:rPr lang="en-GB" sz="1800" dirty="0" err="1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mooshrooms</a:t>
            </a:r>
            <a:r>
              <a:rPr lang="en-GB" sz="18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lava? When he’s gone,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18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he’s gone for hours, and the iPad is a raft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18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 sails from breakfast to lunch on, lunch to dinner,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18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though I try to haul him in – the park in rain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18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 drawing, baking – nothing’s easier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18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than giving in. When I was six, my game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18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18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was boredom. Bored, lying on the floor 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18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 my bedroom, hoping for the phone to ring,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18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unpicking stickers to stick them down again,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18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wishing for a tiny secret door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18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below the bed, for the curtain elves and gnomes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18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 stand on toadstools, whispering my name.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1800" b="1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800" b="1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 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0768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4811FF-E48C-29B5-3CF0-ACEE43625A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700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Garamond" panose="020204040303010108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Kathy, Carla</a:t>
            </a:r>
            <a:br>
              <a:rPr lang="en-GB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en-US" sz="1600" i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Garamond" panose="020204040303010108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for Mimi </a:t>
            </a:r>
            <a:r>
              <a:rPr lang="en-US" sz="1600" i="1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Garamond" panose="020204040303010108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Khalvati</a:t>
            </a:r>
            <a:br>
              <a:rPr lang="en-GB" sz="16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Garamond" panose="020204040303010108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endParaRPr lang="en-US" sz="1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B79290-139E-E65E-7FED-6B7411D224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34105"/>
            <a:ext cx="10707477" cy="573745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br>
              <a:rPr lang="en-US" sz="1800" b="1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800" b="1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Garamond" panose="020204040303010108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 </a:t>
            </a:r>
            <a:endParaRPr lang="en-GB" sz="1800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Garamond" panose="02020404030301010803" pitchFamily="18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>
              <a:buNone/>
            </a:pPr>
            <a:r>
              <a:rPr lang="en-GB" sz="1800" b="1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Garamond" panose="02020404030301010803" pitchFamily="18" charset="0"/>
                <a:ea typeface="Garamond" panose="02020404030301010803" pitchFamily="18" charset="0"/>
                <a:cs typeface="Garamond" panose="02020404030301010803" pitchFamily="18" charset="0"/>
              </a:rPr>
              <a:t> </a:t>
            </a:r>
            <a:endParaRPr lang="en-GB" sz="1800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Garamond" panose="02020404030301010803" pitchFamily="18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>
              <a:buNone/>
            </a:pPr>
            <a:r>
              <a:rPr lang="en-US" sz="18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Garamond" panose="020204040303010108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The body is something like a poem, I guess,</a:t>
            </a:r>
            <a:endParaRPr lang="en-GB" sz="1800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Garamond" panose="02020404030301010803" pitchFamily="18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>
              <a:buNone/>
            </a:pPr>
            <a:r>
              <a:rPr lang="en-US" sz="18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Garamond" panose="020204040303010108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as I watch my yoga teacher – Kathy –</a:t>
            </a:r>
            <a:endParaRPr lang="en-GB" sz="1800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Garamond" panose="02020404030301010803" pitchFamily="18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>
              <a:buNone/>
            </a:pPr>
            <a:r>
              <a:rPr lang="en-US" sz="18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Garamond" panose="020204040303010108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on the back-row mat of Carla’s yoga class.</a:t>
            </a:r>
            <a:endParaRPr lang="en-GB" sz="1800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Garamond" panose="02020404030301010803" pitchFamily="18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>
              <a:buNone/>
            </a:pPr>
            <a:r>
              <a:rPr lang="en-US" sz="18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Garamond" panose="020204040303010108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Kathy can do King Pigeon, Crow, Full Monkey –</a:t>
            </a:r>
            <a:endParaRPr lang="en-GB" sz="1800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Garamond" panose="02020404030301010803" pitchFamily="18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>
              <a:buNone/>
            </a:pPr>
            <a:r>
              <a:rPr lang="en-US" sz="18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Garamond" panose="020204040303010108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yet here she is, in a simple forward bend</a:t>
            </a:r>
            <a:endParaRPr lang="en-GB" sz="1800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Garamond" panose="02020404030301010803" pitchFamily="18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>
              <a:buNone/>
            </a:pPr>
            <a:r>
              <a:rPr lang="en-US" sz="18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Garamond" panose="020204040303010108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while Carla lays her palms around her core</a:t>
            </a:r>
            <a:endParaRPr lang="en-GB" sz="1800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Garamond" panose="02020404030301010803" pitchFamily="18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>
              <a:buNone/>
            </a:pPr>
            <a:r>
              <a:rPr lang="en-US" sz="18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Garamond" panose="020204040303010108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to push her deeper. Can every pose be deepened,</a:t>
            </a:r>
            <a:endParaRPr lang="en-GB" sz="1800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Garamond" panose="02020404030301010803" pitchFamily="18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>
              <a:buNone/>
            </a:pPr>
            <a:r>
              <a:rPr lang="en-US" sz="18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Garamond" panose="020204040303010108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I wonder? Can what’s been mastered be mastered more?</a:t>
            </a:r>
            <a:endParaRPr lang="en-GB" sz="1800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Garamond" panose="02020404030301010803" pitchFamily="18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>
              <a:buNone/>
            </a:pPr>
            <a:r>
              <a:rPr lang="en-GB" sz="18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Garamond" panose="02020404030301010803" pitchFamily="18" charset="0"/>
                <a:ea typeface="Garamond" panose="02020404030301010803" pitchFamily="18" charset="0"/>
                <a:cs typeface="Garamond" panose="02020404030301010803" pitchFamily="18" charset="0"/>
              </a:rPr>
              <a:t> </a:t>
            </a:r>
            <a:endParaRPr lang="en-GB" sz="1800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Garamond" panose="02020404030301010803" pitchFamily="18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>
              <a:buNone/>
            </a:pPr>
            <a:r>
              <a:rPr lang="en-US" sz="18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Garamond" panose="020204040303010108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 poem is something like a body, I guess,</a:t>
            </a:r>
            <a:endParaRPr lang="en-GB" sz="1800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Garamond" panose="02020404030301010803" pitchFamily="18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>
              <a:buNone/>
            </a:pPr>
            <a:r>
              <a:rPr lang="en-US" sz="18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Garamond" panose="020204040303010108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when I’m holding somebody else’</a:t>
            </a:r>
            <a:r>
              <a:rPr lang="nl-NL" sz="18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Garamond" panose="020204040303010108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s </a:t>
            </a:r>
            <a:r>
              <a:rPr lang="nl-NL" sz="1800" dirty="0" err="1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Garamond" panose="020204040303010108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poem</a:t>
            </a:r>
            <a:endParaRPr lang="en-GB" sz="1800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Garamond" panose="02020404030301010803" pitchFamily="18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>
              <a:buNone/>
            </a:pPr>
            <a:r>
              <a:rPr lang="en-US" sz="18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Garamond" panose="020204040303010108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in this sun-filled room they’ve called a ‘</a:t>
            </a:r>
            <a:r>
              <a:rPr lang="it-IT" sz="18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Garamond" panose="020204040303010108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masterclass</a:t>
            </a:r>
            <a:r>
              <a:rPr lang="en-US" sz="18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Garamond" panose="020204040303010108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’</a:t>
            </a:r>
            <a:r>
              <a:rPr lang="en-GB" sz="18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Garamond" panose="020204040303010108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Garamond" panose="020204040303010108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But I’m not a master, just a pair of palms</a:t>
            </a:r>
            <a:endParaRPr lang="en-GB" sz="1800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Garamond" panose="02020404030301010803" pitchFamily="18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>
              <a:buNone/>
            </a:pPr>
            <a:r>
              <a:rPr lang="en-US" sz="18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Garamond" panose="020204040303010108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which push or pull or loosen someone’s lines –</a:t>
            </a:r>
            <a:endParaRPr lang="en-GB" sz="1800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Garamond" panose="02020404030301010803" pitchFamily="18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>
              <a:buNone/>
            </a:pPr>
            <a:r>
              <a:rPr lang="en-US" sz="18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Garamond" panose="020204040303010108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I still need kind and guiding hands on mine.</a:t>
            </a:r>
            <a:endParaRPr lang="en-GB" sz="1800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Garamond" panose="02020404030301010803" pitchFamily="18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>
              <a:buNone/>
            </a:pPr>
            <a:r>
              <a:rPr lang="en-GB" sz="1800" i="1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Garamond" panose="02020404030301010803" pitchFamily="18" charset="0"/>
                <a:ea typeface="Garamond" panose="02020404030301010803" pitchFamily="18" charset="0"/>
                <a:cs typeface="Garamond" panose="02020404030301010803" pitchFamily="18" charset="0"/>
              </a:rPr>
              <a:t> </a:t>
            </a:r>
            <a:endParaRPr lang="en-GB" sz="1800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Garamond" panose="02020404030301010803" pitchFamily="18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80816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A group of people holding signs&#10;&#10;Description automatically generated with medium confidence">
            <a:extLst>
              <a:ext uri="{FF2B5EF4-FFF2-40B4-BE49-F238E27FC236}">
                <a16:creationId xmlns:a16="http://schemas.microsoft.com/office/drawing/2014/main" id="{7B7917F7-0D4E-CB42-BE29-A1B40EFDD10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39" b="521"/>
          <a:stretch/>
        </p:blipFill>
        <p:spPr>
          <a:xfrm>
            <a:off x="171470" y="0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08038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B30D1A-938C-324B-B61A-618F0FB4D6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596" y="111473"/>
            <a:ext cx="6586491" cy="1676603"/>
          </a:xfrm>
        </p:spPr>
        <p:txBody>
          <a:bodyPr>
            <a:normAutofit/>
          </a:bodyPr>
          <a:lstStyle/>
          <a:p>
            <a:r>
              <a:rPr lang="de-DE" sz="2800" b="1" dirty="0">
                <a:latin typeface="Garamond" panose="02020404030301010803" pitchFamily="18" charset="0"/>
              </a:rPr>
              <a:t>Pink </a:t>
            </a:r>
            <a:r>
              <a:rPr lang="de-DE" sz="2800" b="1" dirty="0" err="1">
                <a:latin typeface="Garamond" panose="02020404030301010803" pitchFamily="18" charset="0"/>
              </a:rPr>
              <a:t>Hummingbird</a:t>
            </a:r>
            <a:br>
              <a:rPr lang="de-DE" sz="2800" b="1" dirty="0">
                <a:latin typeface="Garamond" panose="02020404030301010803" pitchFamily="18" charset="0"/>
              </a:rPr>
            </a:br>
            <a:r>
              <a:rPr lang="de-DE" sz="1400" b="1" dirty="0" err="1">
                <a:latin typeface="Garamond" panose="02020404030301010803" pitchFamily="18" charset="0"/>
              </a:rPr>
              <a:t>for</a:t>
            </a:r>
            <a:r>
              <a:rPr lang="de-DE" sz="1400" b="1" dirty="0">
                <a:latin typeface="Garamond" panose="02020404030301010803" pitchFamily="18" charset="0"/>
              </a:rPr>
              <a:t> John </a:t>
            </a:r>
            <a:r>
              <a:rPr lang="de-DE" sz="1400" b="1" dirty="0" err="1">
                <a:latin typeface="Garamond" panose="02020404030301010803" pitchFamily="18" charset="0"/>
              </a:rPr>
              <a:t>Toolan</a:t>
            </a:r>
            <a:br>
              <a:rPr lang="en-GB" sz="2800" dirty="0"/>
            </a:b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349A13-6889-3A4B-B69F-E8E77A8FA2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3596" y="1233775"/>
            <a:ext cx="7064990" cy="573439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sz="2600" dirty="0">
                <a:latin typeface="Garamond" panose="02020404030301010803" pitchFamily="18" charset="0"/>
              </a:rPr>
              <a:t> </a:t>
            </a:r>
          </a:p>
          <a:p>
            <a:pPr marL="0" indent="0">
              <a:buNone/>
            </a:pPr>
            <a:r>
              <a:rPr lang="en-US" sz="2600" dirty="0">
                <a:latin typeface="Garamond" panose="02020404030301010803" pitchFamily="18" charset="0"/>
              </a:rPr>
              <a:t>The postcard he sent you in that long wet summer</a:t>
            </a:r>
            <a:endParaRPr lang="en-GB" sz="26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en-US" sz="2600" dirty="0">
                <a:latin typeface="Garamond" panose="02020404030301010803" pitchFamily="18" charset="0"/>
              </a:rPr>
              <a:t>had, on one side, a pale pink hummingbird</a:t>
            </a:r>
            <a:endParaRPr lang="en-GB" sz="26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en-US" sz="2600" dirty="0">
                <a:latin typeface="Garamond" panose="02020404030301010803" pitchFamily="18" charset="0"/>
              </a:rPr>
              <a:t>and overleaf, his notes on your essay on Faulkner</a:t>
            </a:r>
            <a:endParaRPr lang="en-GB" sz="26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en-US" sz="2600" dirty="0">
                <a:latin typeface="Garamond" panose="02020404030301010803" pitchFamily="18" charset="0"/>
              </a:rPr>
              <a:t>in his usual turquoise ink; the words, </a:t>
            </a:r>
            <a:endParaRPr lang="en-GB" sz="26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en-US" sz="2600" dirty="0">
                <a:latin typeface="Garamond" panose="02020404030301010803" pitchFamily="18" charset="0"/>
              </a:rPr>
              <a:t>you imagined, written in sunlight on the bed </a:t>
            </a:r>
            <a:endParaRPr lang="en-GB" sz="26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en-US" sz="2600" dirty="0">
                <a:latin typeface="Garamond" panose="02020404030301010803" pitchFamily="18" charset="0"/>
              </a:rPr>
              <a:t>of his book-stuffed flat, each weighed with care</a:t>
            </a:r>
            <a:endParaRPr lang="en-GB" sz="26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en-US" sz="2600" dirty="0">
                <a:latin typeface="Garamond" panose="02020404030301010803" pitchFamily="18" charset="0"/>
              </a:rPr>
              <a:t>like a love letter, though it was you who wanted</a:t>
            </a:r>
            <a:endParaRPr lang="en-GB" sz="26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en-US" sz="2600" dirty="0">
                <a:latin typeface="Garamond" panose="02020404030301010803" pitchFamily="18" charset="0"/>
              </a:rPr>
              <a:t>him. All summer, you waited for September:</a:t>
            </a:r>
            <a:endParaRPr lang="en-GB" sz="26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en-GB" sz="2600" dirty="0">
                <a:latin typeface="Garamond" panose="02020404030301010803" pitchFamily="18" charset="0"/>
              </a:rPr>
              <a:t> </a:t>
            </a:r>
          </a:p>
          <a:p>
            <a:pPr marL="0" indent="0">
              <a:buNone/>
            </a:pPr>
            <a:r>
              <a:rPr lang="en-US" sz="2600" dirty="0">
                <a:latin typeface="Garamond" panose="02020404030301010803" pitchFamily="18" charset="0"/>
              </a:rPr>
              <a:t>to be back in the tattered classroom,</a:t>
            </a:r>
            <a:endParaRPr lang="en-GB" sz="26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en-US" sz="2600" dirty="0">
                <a:latin typeface="Garamond" panose="02020404030301010803" pitchFamily="18" charset="0"/>
              </a:rPr>
              <a:t>the tables pushed together, and him at the top</a:t>
            </a:r>
            <a:endParaRPr lang="en-GB" sz="26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en-US" sz="2600" dirty="0">
                <a:latin typeface="Garamond" panose="02020404030301010803" pitchFamily="18" charset="0"/>
              </a:rPr>
              <a:t>like a doting father, or a </a:t>
            </a:r>
            <a:r>
              <a:rPr lang="en-US" sz="2600" dirty="0" err="1">
                <a:latin typeface="Garamond" panose="02020404030301010803" pitchFamily="18" charset="0"/>
              </a:rPr>
              <a:t>brid</a:t>
            </a:r>
            <a:r>
              <a:rPr lang="en-GB" sz="2600" dirty="0">
                <a:latin typeface="Garamond" panose="02020404030301010803" pitchFamily="18" charset="0"/>
              </a:rPr>
              <a:t>e</a:t>
            </a:r>
            <a:r>
              <a:rPr lang="nl-NL" sz="2600" dirty="0" err="1">
                <a:latin typeface="Garamond" panose="02020404030301010803" pitchFamily="18" charset="0"/>
              </a:rPr>
              <a:t>groom</a:t>
            </a:r>
            <a:r>
              <a:rPr lang="en-US" sz="2600" dirty="0">
                <a:latin typeface="Garamond" panose="02020404030301010803" pitchFamily="18" charset="0"/>
              </a:rPr>
              <a:t>,</a:t>
            </a:r>
            <a:endParaRPr lang="en-GB" sz="26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en-US" sz="2600" dirty="0">
                <a:latin typeface="Garamond" panose="02020404030301010803" pitchFamily="18" charset="0"/>
              </a:rPr>
              <a:t>or like God, if God wore Doc Marten shoes </a:t>
            </a:r>
            <a:endParaRPr lang="en-GB" sz="26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en-US" sz="2600" dirty="0">
                <a:latin typeface="Garamond" panose="02020404030301010803" pitchFamily="18" charset="0"/>
              </a:rPr>
              <a:t>and a silver sleeper in one ear – not the God </a:t>
            </a:r>
            <a:endParaRPr lang="en-GB" sz="26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en-US" sz="2600" dirty="0">
                <a:latin typeface="Garamond" panose="02020404030301010803" pitchFamily="18" charset="0"/>
              </a:rPr>
              <a:t>you didn’t believe in, but one who believed in you. </a:t>
            </a:r>
            <a:endParaRPr lang="en-GB" sz="2600" dirty="0">
              <a:latin typeface="Garamond" panose="02020404030301010803" pitchFamily="18" charset="0"/>
            </a:endParaRPr>
          </a:p>
          <a:p>
            <a:r>
              <a:rPr lang="en-GB" sz="600" b="1" dirty="0">
                <a:latin typeface="Garamond" panose="02020404030301010803" pitchFamily="18" charset="0"/>
              </a:rPr>
              <a:t> </a:t>
            </a:r>
            <a:endParaRPr lang="en-GB" sz="600" dirty="0">
              <a:latin typeface="Garamond" panose="02020404030301010803" pitchFamily="18" charset="0"/>
            </a:endParaRPr>
          </a:p>
          <a:p>
            <a:r>
              <a:rPr lang="en-GB" sz="600" i="1" dirty="0"/>
              <a:t> </a:t>
            </a:r>
            <a:endParaRPr lang="en-GB" sz="600" dirty="0"/>
          </a:p>
          <a:p>
            <a:br>
              <a:rPr lang="en-GB" sz="600" dirty="0"/>
            </a:br>
            <a:r>
              <a:rPr lang="en-GB" sz="600" dirty="0"/>
              <a:t> </a:t>
            </a:r>
          </a:p>
          <a:p>
            <a:endParaRPr lang="en-US" sz="600" dirty="0"/>
          </a:p>
        </p:txBody>
      </p:sp>
    </p:spTree>
    <p:extLst>
      <p:ext uri="{BB962C8B-B14F-4D97-AF65-F5344CB8AC3E}">
        <p14:creationId xmlns:p14="http://schemas.microsoft.com/office/powerpoint/2010/main" val="41855512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F13C74B1-5B17-4795-BED0-7140497B4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1EFEAC1-F7C6-952E-7B25-6F02C2D06D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325369"/>
            <a:ext cx="4368602" cy="1956841"/>
          </a:xfrm>
        </p:spPr>
        <p:txBody>
          <a:bodyPr anchor="b">
            <a:normAutofit/>
          </a:bodyPr>
          <a:lstStyle/>
          <a:p>
            <a:endParaRPr lang="en-US" sz="5400"/>
          </a:p>
        </p:txBody>
      </p:sp>
      <p:sp>
        <p:nvSpPr>
          <p:cNvPr id="13" name="sketchy line">
            <a:extLst>
              <a:ext uri="{FF2B5EF4-FFF2-40B4-BE49-F238E27FC236}">
                <a16:creationId xmlns:a16="http://schemas.microsoft.com/office/drawing/2014/main" id="{D4974D33-8DC5-464E-8C6D-BE58F0669C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" y="2586994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7B141F7B-1E13-F527-07CB-CA97034167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" y="2872899"/>
            <a:ext cx="4243589" cy="3320668"/>
          </a:xfrm>
        </p:spPr>
        <p:txBody>
          <a:bodyPr>
            <a:normAutofit/>
          </a:bodyPr>
          <a:lstStyle/>
          <a:p>
            <a:endParaRPr lang="en-US" sz="2200"/>
          </a:p>
        </p:txBody>
      </p:sp>
      <p:pic>
        <p:nvPicPr>
          <p:cNvPr id="4" name="Content Placeholder 3" descr="A person holding a baseball bat&#10;&#10;Description automatically generated with low confidence">
            <a:extLst>
              <a:ext uri="{FF2B5EF4-FFF2-40B4-BE49-F238E27FC236}">
                <a16:creationId xmlns:a16="http://schemas.microsoft.com/office/drawing/2014/main" id="{3CEEF0E2-6DDE-4DD0-F165-CD51D68BE78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6221" r="1" b="16733"/>
          <a:stretch/>
        </p:blipFill>
        <p:spPr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8738795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3F280-44BC-31C1-D186-EB95840C2C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9896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2200" b="1" i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Garamond" panose="020204040303010108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For Colored Girls Who Have Considered Suicide When the Rainbow is Enuf</a:t>
            </a:r>
            <a:br>
              <a:rPr lang="en-GB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A68D9D-06D0-0334-A5C6-20D262CCC2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9896" y="1193763"/>
            <a:ext cx="10515600" cy="5299112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en-GB" sz="4000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Calibri" panose="020F050202020403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>
              <a:buNone/>
            </a:pPr>
            <a:r>
              <a:rPr lang="en-US" sz="40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Garamond" panose="020204040303010108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Our vowels were flat as the dead fish that floated</a:t>
            </a:r>
            <a:endParaRPr lang="en-GB" sz="4000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Calibri" panose="020F050202020403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>
              <a:buNone/>
            </a:pPr>
            <a:r>
              <a:rPr lang="en-US" sz="40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Garamond" panose="020204040303010108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in Dagenham Docks, but still John made us  </a:t>
            </a:r>
            <a:endParaRPr lang="en-GB" sz="4000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Calibri" panose="020F050202020403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>
              <a:buNone/>
            </a:pPr>
            <a:r>
              <a:rPr lang="it-IT" sz="40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Garamond" panose="020204040303010108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recite</a:t>
            </a:r>
            <a:r>
              <a:rPr lang="en-US" sz="40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Garamond" panose="020204040303010108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these lines meant for black women who said</a:t>
            </a:r>
            <a:endParaRPr lang="en-GB" sz="4000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Calibri" panose="020F050202020403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>
              <a:buNone/>
            </a:pPr>
            <a:r>
              <a:rPr lang="en-US" sz="4000" i="1" dirty="0" err="1">
                <a:solidFill>
                  <a:srgbClr val="181818"/>
                </a:solidFill>
                <a:effectLst/>
                <a:uFill>
                  <a:solidFill>
                    <a:srgbClr val="000000"/>
                  </a:solidFill>
                </a:uFill>
                <a:latin typeface="Garamond" panose="020204040303010108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i</a:t>
            </a:r>
            <a:r>
              <a:rPr lang="en-US" sz="4000" i="1" dirty="0">
                <a:solidFill>
                  <a:srgbClr val="181818"/>
                </a:solidFill>
                <a:effectLst/>
                <a:uFill>
                  <a:solidFill>
                    <a:srgbClr val="000000"/>
                  </a:solidFill>
                </a:uFill>
                <a:latin typeface="Garamond" panose="020204040303010108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have/ poems/ big thighs/ </a:t>
            </a:r>
            <a:r>
              <a:rPr lang="en-US" sz="4000" i="1" dirty="0" err="1">
                <a:solidFill>
                  <a:srgbClr val="181818"/>
                </a:solidFill>
                <a:effectLst/>
                <a:uFill>
                  <a:solidFill>
                    <a:srgbClr val="000000"/>
                  </a:solidFill>
                </a:uFill>
                <a:latin typeface="Garamond" panose="020204040303010108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lil</a:t>
            </a:r>
            <a:r>
              <a:rPr lang="en-US" sz="4000" i="1" dirty="0">
                <a:solidFill>
                  <a:srgbClr val="181818"/>
                </a:solidFill>
                <a:effectLst/>
                <a:uFill>
                  <a:solidFill>
                    <a:srgbClr val="000000"/>
                  </a:solidFill>
                </a:uFill>
                <a:latin typeface="Garamond" panose="020204040303010108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tits</a:t>
            </a:r>
            <a:r>
              <a:rPr lang="en-US" sz="4000" dirty="0">
                <a:solidFill>
                  <a:srgbClr val="181818"/>
                </a:solidFill>
                <a:effectLst/>
                <a:uFill>
                  <a:solidFill>
                    <a:srgbClr val="000000"/>
                  </a:solidFill>
                </a:uFill>
                <a:latin typeface="Garamond" panose="020204040303010108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which made us blush</a:t>
            </a:r>
            <a:endParaRPr lang="en-GB" sz="4000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Calibri" panose="020F050202020403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>
              <a:buNone/>
            </a:pPr>
            <a:r>
              <a:rPr lang="en-US" sz="4000" dirty="0">
                <a:solidFill>
                  <a:srgbClr val="181818"/>
                </a:solidFill>
                <a:effectLst/>
                <a:uFill>
                  <a:solidFill>
                    <a:srgbClr val="000000"/>
                  </a:solidFill>
                </a:uFill>
                <a:latin typeface="Garamond" panose="020204040303010108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as our estuary tongues went tripping</a:t>
            </a:r>
            <a:endParaRPr lang="en-GB" sz="4000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Calibri" panose="020F050202020403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>
              <a:buNone/>
            </a:pPr>
            <a:r>
              <a:rPr lang="nl-NL" sz="4000" dirty="0">
                <a:solidFill>
                  <a:srgbClr val="181818"/>
                </a:solidFill>
                <a:effectLst/>
                <a:uFill>
                  <a:solidFill>
                    <a:srgbClr val="000000"/>
                  </a:solidFill>
                </a:uFill>
                <a:latin typeface="Garamond" panose="020204040303010108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over </a:t>
            </a:r>
            <a:r>
              <a:rPr lang="en-GB" sz="4000" i="1" dirty="0" err="1">
                <a:solidFill>
                  <a:srgbClr val="181818"/>
                </a:solidFill>
                <a:effectLst/>
                <a:uFill>
                  <a:solidFill>
                    <a:srgbClr val="000000"/>
                  </a:solidFill>
                </a:uFill>
                <a:latin typeface="Garamond" panose="020204040303010108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cuz</a:t>
            </a:r>
            <a:r>
              <a:rPr lang="en-US" sz="4000" dirty="0">
                <a:solidFill>
                  <a:srgbClr val="181818"/>
                </a:solidFill>
                <a:effectLst/>
                <a:uFill>
                  <a:solidFill>
                    <a:srgbClr val="000000"/>
                  </a:solidFill>
                </a:uFill>
                <a:latin typeface="Garamond" panose="020204040303010108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and </a:t>
            </a:r>
            <a:r>
              <a:rPr lang="de-DE" sz="4000" i="1" dirty="0" err="1">
                <a:solidFill>
                  <a:srgbClr val="181818"/>
                </a:solidFill>
                <a:effectLst/>
                <a:uFill>
                  <a:solidFill>
                    <a:srgbClr val="000000"/>
                  </a:solidFill>
                </a:uFill>
                <a:latin typeface="Garamond" panose="020204040303010108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enuf</a:t>
            </a:r>
            <a:r>
              <a:rPr lang="en-US" sz="4000" i="1" dirty="0">
                <a:solidFill>
                  <a:srgbClr val="181818"/>
                </a:solidFill>
                <a:effectLst/>
                <a:uFill>
                  <a:solidFill>
                    <a:srgbClr val="000000"/>
                  </a:solidFill>
                </a:uFill>
                <a:latin typeface="Garamond" panose="020204040303010108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, </a:t>
            </a:r>
            <a:r>
              <a:rPr lang="en-US" sz="4000" dirty="0">
                <a:solidFill>
                  <a:srgbClr val="181818"/>
                </a:solidFill>
                <a:effectLst/>
                <a:uFill>
                  <a:solidFill>
                    <a:srgbClr val="000000"/>
                  </a:solidFill>
                </a:uFill>
                <a:latin typeface="Garamond" panose="020204040303010108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and the slashes the poet </a:t>
            </a:r>
            <a:endParaRPr lang="en-GB" sz="4000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Calibri" panose="020F050202020403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>
              <a:buNone/>
            </a:pPr>
            <a:r>
              <a:rPr lang="it-IT" sz="4000" dirty="0" err="1">
                <a:solidFill>
                  <a:srgbClr val="181818"/>
                </a:solidFill>
                <a:effectLst/>
                <a:uFill>
                  <a:solidFill>
                    <a:srgbClr val="000000"/>
                  </a:solidFill>
                </a:uFill>
                <a:latin typeface="Garamond" panose="020204040303010108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scattered</a:t>
            </a:r>
            <a:r>
              <a:rPr lang="it-IT" sz="4000" dirty="0">
                <a:solidFill>
                  <a:srgbClr val="181818"/>
                </a:solidFill>
                <a:effectLst/>
                <a:uFill>
                  <a:solidFill>
                    <a:srgbClr val="000000"/>
                  </a:solidFill>
                </a:uFill>
                <a:latin typeface="Garamond" panose="020204040303010108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4000" dirty="0">
                <a:solidFill>
                  <a:srgbClr val="181818"/>
                </a:solidFill>
                <a:effectLst/>
                <a:uFill>
                  <a:solidFill>
                    <a:srgbClr val="000000"/>
                  </a:solidFill>
                </a:uFill>
                <a:latin typeface="Garamond" panose="020204040303010108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over her page</a:t>
            </a:r>
            <a:r>
              <a:rPr lang="en-GB" sz="4000" dirty="0">
                <a:solidFill>
                  <a:srgbClr val="181818"/>
                </a:solidFill>
                <a:effectLst/>
                <a:uFill>
                  <a:solidFill>
                    <a:srgbClr val="000000"/>
                  </a:solidFill>
                </a:uFill>
                <a:latin typeface="Garamond" panose="020204040303010108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. And</a:t>
            </a:r>
            <a:r>
              <a:rPr lang="en-US" sz="4000" dirty="0">
                <a:solidFill>
                  <a:srgbClr val="181818"/>
                </a:solidFill>
                <a:effectLst/>
                <a:uFill>
                  <a:solidFill>
                    <a:srgbClr val="000000"/>
                  </a:solidFill>
                </a:uFill>
                <a:latin typeface="Garamond" panose="020204040303010108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the whole bloody thing</a:t>
            </a:r>
            <a:endParaRPr lang="en-GB" sz="4000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Calibri" panose="020F050202020403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>
              <a:buNone/>
            </a:pPr>
            <a:r>
              <a:rPr lang="en-US" sz="4000" dirty="0">
                <a:solidFill>
                  <a:srgbClr val="181818"/>
                </a:solidFill>
                <a:effectLst/>
                <a:uFill>
                  <a:solidFill>
                    <a:srgbClr val="000000"/>
                  </a:solidFill>
                </a:uFill>
                <a:latin typeface="Garamond" panose="020204040303010108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might well have been staged on another planet </a:t>
            </a:r>
            <a:endParaRPr lang="en-GB" sz="4000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Calibri" panose="020F050202020403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>
              <a:buNone/>
            </a:pPr>
            <a:r>
              <a:rPr lang="en-GB" sz="4000" dirty="0">
                <a:solidFill>
                  <a:srgbClr val="181818"/>
                </a:solidFill>
                <a:effectLst/>
                <a:uFill>
                  <a:solidFill>
                    <a:srgbClr val="000000"/>
                  </a:solidFill>
                </a:uFill>
                <a:latin typeface="Garamond" panose="02020404030301010803" pitchFamily="18" charset="0"/>
                <a:ea typeface="Garamond" panose="02020404030301010803" pitchFamily="18" charset="0"/>
                <a:cs typeface="Garamond" panose="02020404030301010803" pitchFamily="18" charset="0"/>
              </a:rPr>
              <a:t> </a:t>
            </a:r>
            <a:endParaRPr lang="en-GB" sz="4000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Calibri" panose="020F050202020403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>
              <a:buNone/>
            </a:pPr>
            <a:r>
              <a:rPr lang="en-US" sz="4000" dirty="0">
                <a:solidFill>
                  <a:srgbClr val="181818"/>
                </a:solidFill>
                <a:effectLst/>
                <a:uFill>
                  <a:solidFill>
                    <a:srgbClr val="000000"/>
                  </a:solidFill>
                </a:uFill>
                <a:latin typeface="Garamond" panose="020204040303010108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compared to Essex</a:t>
            </a:r>
            <a:r>
              <a:rPr lang="en-US" sz="4000" i="1" dirty="0">
                <a:solidFill>
                  <a:srgbClr val="181818"/>
                </a:solidFill>
                <a:effectLst/>
                <a:uFill>
                  <a:solidFill>
                    <a:srgbClr val="000000"/>
                  </a:solidFill>
                </a:uFill>
                <a:latin typeface="Garamond" panose="020204040303010108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4000" dirty="0">
                <a:solidFill>
                  <a:srgbClr val="181818"/>
                </a:solidFill>
                <a:effectLst/>
                <a:uFill>
                  <a:solidFill>
                    <a:srgbClr val="000000"/>
                  </a:solidFill>
                </a:uFill>
                <a:latin typeface="Garamond" panose="020204040303010108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and my pals,</a:t>
            </a:r>
            <a:r>
              <a:rPr lang="en-US" sz="40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Garamond" panose="020204040303010108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4000" dirty="0">
                <a:solidFill>
                  <a:srgbClr val="181818"/>
                </a:solidFill>
                <a:effectLst/>
                <a:uFill>
                  <a:solidFill>
                    <a:srgbClr val="000000"/>
                  </a:solidFill>
                </a:uFill>
                <a:latin typeface="Garamond" panose="020204040303010108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whose mums </a:t>
            </a:r>
            <a:endParaRPr lang="en-GB" sz="4000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Calibri" panose="020F050202020403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>
              <a:buNone/>
            </a:pPr>
            <a:r>
              <a:rPr lang="en-US" sz="4000" dirty="0">
                <a:solidFill>
                  <a:srgbClr val="181818"/>
                </a:solidFill>
                <a:effectLst/>
                <a:uFill>
                  <a:solidFill>
                    <a:srgbClr val="000000"/>
                  </a:solidFill>
                </a:uFill>
                <a:latin typeface="Garamond" panose="020204040303010108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served up school dinners, whose dads worked nights at Fords.</a:t>
            </a:r>
            <a:endParaRPr lang="en-GB" sz="4000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Calibri" panose="020F050202020403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>
              <a:buNone/>
            </a:pPr>
            <a:r>
              <a:rPr lang="en-US" sz="4000" dirty="0">
                <a:solidFill>
                  <a:srgbClr val="181818"/>
                </a:solidFill>
                <a:effectLst/>
                <a:uFill>
                  <a:solidFill>
                    <a:srgbClr val="000000"/>
                  </a:solidFill>
                </a:uFill>
                <a:latin typeface="Garamond" panose="020204040303010108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We could just make out the half-rubbed words</a:t>
            </a:r>
            <a:endParaRPr lang="en-GB" sz="4000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Calibri" panose="020F050202020403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>
              <a:buNone/>
            </a:pPr>
            <a:r>
              <a:rPr lang="en-US" sz="4000" dirty="0">
                <a:solidFill>
                  <a:srgbClr val="181818"/>
                </a:solidFill>
                <a:effectLst/>
                <a:uFill>
                  <a:solidFill>
                    <a:srgbClr val="000000"/>
                  </a:solidFill>
                </a:uFill>
                <a:latin typeface="Garamond" panose="020204040303010108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of last year’s kids – </a:t>
            </a:r>
            <a:r>
              <a:rPr lang="en-US" sz="4000" i="1" dirty="0">
                <a:solidFill>
                  <a:srgbClr val="181818"/>
                </a:solidFill>
                <a:effectLst/>
                <a:uFill>
                  <a:solidFill>
                    <a:srgbClr val="000000"/>
                  </a:solidFill>
                </a:uFill>
                <a:latin typeface="Garamond" panose="020204040303010108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discourse, nationhood</a:t>
            </a:r>
            <a:r>
              <a:rPr lang="en-US" sz="4000" dirty="0">
                <a:solidFill>
                  <a:srgbClr val="181818"/>
                </a:solidFill>
                <a:effectLst/>
                <a:uFill>
                  <a:solidFill>
                    <a:srgbClr val="000000"/>
                  </a:solidFill>
                </a:uFill>
                <a:latin typeface="Garamond" panose="020204040303010108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–</a:t>
            </a:r>
            <a:endParaRPr lang="en-GB" sz="4000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Calibri" panose="020F050202020403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>
              <a:buNone/>
            </a:pPr>
            <a:r>
              <a:rPr lang="en-US" sz="4000" dirty="0">
                <a:solidFill>
                  <a:srgbClr val="181818"/>
                </a:solidFill>
                <a:effectLst/>
                <a:uFill>
                  <a:solidFill>
                    <a:srgbClr val="000000"/>
                  </a:solidFill>
                </a:uFill>
                <a:latin typeface="Garamond" panose="020204040303010108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and soon I </a:t>
            </a:r>
            <a:r>
              <a:rPr lang="en-US" sz="4000" dirty="0" err="1">
                <a:solidFill>
                  <a:srgbClr val="181818"/>
                </a:solidFill>
                <a:effectLst/>
                <a:uFill>
                  <a:solidFill>
                    <a:srgbClr val="000000"/>
                  </a:solidFill>
                </a:uFill>
                <a:latin typeface="Garamond" panose="020204040303010108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biro’ed</a:t>
            </a:r>
            <a:r>
              <a:rPr lang="en-US" sz="4000" dirty="0">
                <a:solidFill>
                  <a:srgbClr val="181818"/>
                </a:solidFill>
                <a:effectLst/>
                <a:uFill>
                  <a:solidFill>
                    <a:srgbClr val="000000"/>
                  </a:solidFill>
                </a:uFill>
                <a:latin typeface="Garamond" panose="020204040303010108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in my own new terms:</a:t>
            </a:r>
            <a:endParaRPr lang="en-GB" sz="4000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Calibri" panose="020F050202020403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>
              <a:buNone/>
            </a:pPr>
            <a:r>
              <a:rPr lang="en-US" sz="4000" i="1" dirty="0">
                <a:solidFill>
                  <a:srgbClr val="181818"/>
                </a:solidFill>
                <a:effectLst/>
                <a:uFill>
                  <a:solidFill>
                    <a:srgbClr val="000000"/>
                  </a:solidFill>
                </a:uFill>
                <a:latin typeface="Garamond" panose="020204040303010108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hegemony, resistance, sisterhood. </a:t>
            </a:r>
            <a:endParaRPr lang="en-GB" sz="4000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Calibri" panose="020F050202020403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endParaRPr lang="en-GB" sz="1800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Calibri" panose="020F050202020403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437275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6550CB-FF3E-F55B-89B2-46A6D74350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Garamond" panose="020204040303010108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Martin and Pam</a:t>
            </a:r>
            <a:br>
              <a:rPr lang="en-GB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B88200-4911-ADBF-68A9-384AD4F273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78805"/>
            <a:ext cx="10515600" cy="4998158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GB" sz="35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Garamond" panose="02020404030301010803" pitchFamily="18" charset="0"/>
                <a:ea typeface="Garamond" panose="02020404030301010803" pitchFamily="18" charset="0"/>
                <a:cs typeface="Garamond" panose="02020404030301010803" pitchFamily="18" charset="0"/>
              </a:rPr>
              <a:t> </a:t>
            </a:r>
            <a:endParaRPr lang="en-GB" sz="3500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Calibri" panose="020F050202020403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>
              <a:buNone/>
            </a:pPr>
            <a:r>
              <a:rPr lang="en-US" sz="35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Garamond" panose="020204040303010108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Funny to learn it now, his first name: </a:t>
            </a:r>
            <a:r>
              <a:rPr lang="fr-FR" sz="3500" i="1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Garamond" panose="020204040303010108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Martin</a:t>
            </a:r>
            <a:r>
              <a:rPr lang="en-US" sz="3500" i="1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Garamond" panose="020204040303010108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,</a:t>
            </a:r>
            <a:endParaRPr lang="en-GB" sz="3500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Calibri" panose="020F050202020403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>
              <a:buNone/>
            </a:pPr>
            <a:r>
              <a:rPr lang="en-US" sz="35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Garamond" panose="020204040303010108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so man-with-a-lawnmower suburban; so Sundays</a:t>
            </a:r>
            <a:endParaRPr lang="en-GB" sz="3500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Calibri" panose="020F050202020403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>
              <a:buNone/>
            </a:pPr>
            <a:r>
              <a:rPr lang="en-US" sz="35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Garamond" panose="020204040303010108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in the aisles of B and Q. Not a name for the man  </a:t>
            </a:r>
            <a:endParaRPr lang="en-GB" sz="3500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Calibri" panose="020F050202020403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>
              <a:buNone/>
            </a:pPr>
            <a:r>
              <a:rPr lang="en-US" sz="35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Garamond" panose="020204040303010108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I remember, who stormed the wood-dark hallways </a:t>
            </a:r>
            <a:endParaRPr lang="en-GB" sz="3500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Calibri" panose="020F050202020403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>
              <a:buNone/>
            </a:pPr>
            <a:r>
              <a:rPr lang="en-US" sz="35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Garamond" panose="020204040303010108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in Oxford robes that hid the muscle and meat</a:t>
            </a:r>
            <a:endParaRPr lang="en-GB" sz="3500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Calibri" panose="020F050202020403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>
              <a:buNone/>
            </a:pPr>
            <a:r>
              <a:rPr lang="en-US" sz="35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Garamond" panose="020204040303010108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he let me know was there, the anger flexing</a:t>
            </a:r>
            <a:endParaRPr lang="en-GB" sz="3500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Calibri" panose="020F050202020403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>
              <a:buNone/>
            </a:pPr>
            <a:r>
              <a:rPr lang="en-US" sz="35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Garamond" panose="020204040303010108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in his hands. He’d snap my name like a belt,</a:t>
            </a:r>
            <a:endParaRPr lang="en-GB" sz="3500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Calibri" panose="020F050202020403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>
              <a:buNone/>
            </a:pPr>
            <a:r>
              <a:rPr lang="en-US" sz="35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Garamond" panose="020204040303010108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then slap the table so I felt the sting.</a:t>
            </a:r>
            <a:endParaRPr lang="en-GB" sz="3500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Calibri" panose="020F050202020403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>
              <a:buNone/>
            </a:pPr>
            <a:r>
              <a:rPr lang="en-GB" sz="35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Garamond" panose="02020404030301010803" pitchFamily="18" charset="0"/>
                <a:ea typeface="Garamond" panose="02020404030301010803" pitchFamily="18" charset="0"/>
                <a:cs typeface="Garamond" panose="02020404030301010803" pitchFamily="18" charset="0"/>
              </a:rPr>
              <a:t> </a:t>
            </a:r>
            <a:endParaRPr lang="en-GB" sz="3500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Calibri" panose="020F050202020403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>
              <a:buNone/>
            </a:pPr>
            <a:r>
              <a:rPr lang="en-US" sz="35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Garamond" panose="020204040303010108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And </a:t>
            </a:r>
            <a:r>
              <a:rPr lang="en-US" sz="3500" dirty="0" err="1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Garamond" panose="020204040303010108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Mrs</a:t>
            </a:r>
            <a:r>
              <a:rPr lang="en-US" sz="35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Garamond" panose="020204040303010108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Bradshaw’s name was </a:t>
            </a:r>
            <a:r>
              <a:rPr lang="en-GB" sz="3500" i="1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Garamond" panose="020204040303010108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Pamela</a:t>
            </a:r>
            <a:endParaRPr lang="en-GB" sz="3500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Calibri" panose="020F050202020403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>
              <a:buNone/>
            </a:pPr>
            <a:r>
              <a:rPr lang="en-GB" sz="35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Garamond" panose="020204040303010108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or </a:t>
            </a:r>
            <a:r>
              <a:rPr lang="en-GB" sz="3500" i="1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Garamond" panose="020204040303010108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Pam</a:t>
            </a:r>
            <a:r>
              <a:rPr lang="en-GB" sz="35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Garamond" panose="020204040303010108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, </a:t>
            </a:r>
            <a:r>
              <a:rPr lang="en-US" sz="35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Garamond" panose="020204040303010108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as soft as tea and custard creams.</a:t>
            </a:r>
            <a:endParaRPr lang="en-GB" sz="3500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Calibri" panose="020F050202020403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>
              <a:buNone/>
            </a:pPr>
            <a:r>
              <a:rPr lang="en-US" sz="35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Garamond" panose="020204040303010108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She’d make us run six miles in knickers and vests </a:t>
            </a:r>
            <a:endParaRPr lang="en-GB" sz="3500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Calibri" panose="020F050202020403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>
              <a:buNone/>
            </a:pPr>
            <a:r>
              <a:rPr lang="en-US" sz="35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Garamond" panose="020204040303010108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her whistle rudely screaming over frost, </a:t>
            </a:r>
            <a:endParaRPr lang="en-GB" sz="3500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Calibri" panose="020F050202020403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>
              <a:buNone/>
            </a:pPr>
            <a:r>
              <a:rPr lang="en-US" sz="35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Garamond" panose="020204040303010108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and afterwards she’d watch us in the showers</a:t>
            </a:r>
            <a:endParaRPr lang="en-GB" sz="3500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Calibri" panose="020F050202020403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>
              <a:buNone/>
            </a:pPr>
            <a:r>
              <a:rPr lang="en-US" sz="35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Garamond" panose="020204040303010108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as we tried to hide our bodies in the steam.</a:t>
            </a:r>
            <a:br>
              <a:rPr lang="en-GB" sz="1800" dirty="0"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</a:br>
            <a:r>
              <a:rPr lang="en-GB" sz="18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88394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DF2EB7-72EF-B442-A758-0E87D492AF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13788" y="365125"/>
            <a:ext cx="4840010" cy="1807305"/>
          </a:xfrm>
        </p:spPr>
        <p:txBody>
          <a:bodyPr>
            <a:normAutofit/>
          </a:bodyPr>
          <a:lstStyle/>
          <a:p>
            <a:r>
              <a:rPr lang="en-GB" sz="2400" b="1" dirty="0">
                <a:latin typeface="Garamond" panose="02020404030301010803" pitchFamily="18" charset="0"/>
              </a:rPr>
              <a:t>The Register </a:t>
            </a:r>
            <a:br>
              <a:rPr lang="en-GB" dirty="0">
                <a:effectLst/>
              </a:rPr>
            </a:br>
            <a:endParaRPr lang="en-US" dirty="0"/>
          </a:p>
        </p:txBody>
      </p:sp>
      <p:pic>
        <p:nvPicPr>
          <p:cNvPr id="1026" name="Picture 2" descr="Ready or Not (Fugees song) - Wikipedia">
            <a:extLst>
              <a:ext uri="{FF2B5EF4-FFF2-40B4-BE49-F238E27FC236}">
                <a16:creationId xmlns:a16="http://schemas.microsoft.com/office/drawing/2014/main" id="{1F4CEDB9-537D-3D48-9C39-878603B9FD8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811"/>
          <a:stretch/>
        </p:blipFill>
        <p:spPr bwMode="auto">
          <a:xfrm>
            <a:off x="20" y="10"/>
            <a:ext cx="6116549" cy="6857990"/>
          </a:xfrm>
          <a:custGeom>
            <a:avLst/>
            <a:gdLst/>
            <a:ahLst/>
            <a:cxnLst/>
            <a:rect l="l" t="t" r="r" b="b"/>
            <a:pathLst>
              <a:path w="6116569" h="6879321">
                <a:moveTo>
                  <a:pt x="0" y="0"/>
                </a:moveTo>
                <a:lnTo>
                  <a:pt x="2935851" y="0"/>
                </a:lnTo>
                <a:cubicBezTo>
                  <a:pt x="3035710" y="10660"/>
                  <a:pt x="3138421" y="17767"/>
                  <a:pt x="3238280" y="31980"/>
                </a:cubicBezTo>
                <a:cubicBezTo>
                  <a:pt x="3817462" y="106602"/>
                  <a:pt x="3127009" y="277163"/>
                  <a:pt x="3660541" y="550772"/>
                </a:cubicBezTo>
                <a:cubicBezTo>
                  <a:pt x="3706191" y="575645"/>
                  <a:pt x="3757546" y="579199"/>
                  <a:pt x="3808902" y="589860"/>
                </a:cubicBezTo>
                <a:cubicBezTo>
                  <a:pt x="4008620" y="625393"/>
                  <a:pt x="4211192" y="618286"/>
                  <a:pt x="4413762" y="625393"/>
                </a:cubicBezTo>
                <a:cubicBezTo>
                  <a:pt x="4465118" y="628946"/>
                  <a:pt x="4525033" y="625393"/>
                  <a:pt x="4567830" y="721333"/>
                </a:cubicBezTo>
                <a:cubicBezTo>
                  <a:pt x="4425175" y="724888"/>
                  <a:pt x="4305344" y="731994"/>
                  <a:pt x="4171247" y="792401"/>
                </a:cubicBezTo>
                <a:cubicBezTo>
                  <a:pt x="4239722" y="859916"/>
                  <a:pt x="4322462" y="795955"/>
                  <a:pt x="4376671" y="842148"/>
                </a:cubicBezTo>
                <a:cubicBezTo>
                  <a:pt x="4428027" y="888342"/>
                  <a:pt x="4470824" y="891896"/>
                  <a:pt x="4527887" y="813722"/>
                </a:cubicBezTo>
                <a:cubicBezTo>
                  <a:pt x="4556417" y="774634"/>
                  <a:pt x="4604920" y="778187"/>
                  <a:pt x="4633452" y="799508"/>
                </a:cubicBezTo>
                <a:cubicBezTo>
                  <a:pt x="4781813" y="913216"/>
                  <a:pt x="4778960" y="909662"/>
                  <a:pt x="4947293" y="870576"/>
                </a:cubicBezTo>
                <a:cubicBezTo>
                  <a:pt x="5055712" y="845701"/>
                  <a:pt x="5166983" y="806615"/>
                  <a:pt x="5263988" y="820828"/>
                </a:cubicBezTo>
                <a:cubicBezTo>
                  <a:pt x="5275401" y="867022"/>
                  <a:pt x="5263988" y="888342"/>
                  <a:pt x="5249723" y="895449"/>
                </a:cubicBezTo>
                <a:cubicBezTo>
                  <a:pt x="5021475" y="1005604"/>
                  <a:pt x="4975825" y="1122864"/>
                  <a:pt x="4744723" y="1197485"/>
                </a:cubicBezTo>
                <a:cubicBezTo>
                  <a:pt x="4724751" y="1268552"/>
                  <a:pt x="4807491" y="1275660"/>
                  <a:pt x="4767548" y="1346727"/>
                </a:cubicBezTo>
                <a:cubicBezTo>
                  <a:pt x="4693367" y="1407134"/>
                  <a:pt x="4610627" y="1346727"/>
                  <a:pt x="4539299" y="1421348"/>
                </a:cubicBezTo>
                <a:cubicBezTo>
                  <a:pt x="4550712" y="1471094"/>
                  <a:pt x="4610627" y="1432008"/>
                  <a:pt x="4607773" y="1485309"/>
                </a:cubicBezTo>
                <a:cubicBezTo>
                  <a:pt x="4604920" y="1517288"/>
                  <a:pt x="4593508" y="1527948"/>
                  <a:pt x="4579242" y="1535055"/>
                </a:cubicBezTo>
                <a:cubicBezTo>
                  <a:pt x="4776107" y="1538608"/>
                  <a:pt x="5383820" y="1574142"/>
                  <a:pt x="5278255" y="1609676"/>
                </a:cubicBezTo>
                <a:cubicBezTo>
                  <a:pt x="5418057" y="1698511"/>
                  <a:pt x="5623481" y="1609676"/>
                  <a:pt x="5771843" y="1630997"/>
                </a:cubicBezTo>
                <a:cubicBezTo>
                  <a:pt x="5925911" y="1652316"/>
                  <a:pt x="6171278" y="1719830"/>
                  <a:pt x="6105656" y="1748257"/>
                </a:cubicBezTo>
                <a:cubicBezTo>
                  <a:pt x="6031475" y="1780238"/>
                  <a:pt x="5766136" y="2146235"/>
                  <a:pt x="5691955" y="2167555"/>
                </a:cubicBezTo>
                <a:cubicBezTo>
                  <a:pt x="5606362" y="2188875"/>
                  <a:pt x="5589243" y="2217302"/>
                  <a:pt x="5475118" y="2348776"/>
                </a:cubicBezTo>
                <a:cubicBezTo>
                  <a:pt x="5398085" y="2437610"/>
                  <a:pt x="5709074" y="2238623"/>
                  <a:pt x="5826051" y="2291922"/>
                </a:cubicBezTo>
                <a:cubicBezTo>
                  <a:pt x="5868848" y="2309690"/>
                  <a:pt x="5552153" y="2554872"/>
                  <a:pt x="5552153" y="2597513"/>
                </a:cubicBezTo>
                <a:cubicBezTo>
                  <a:pt x="5549300" y="2640153"/>
                  <a:pt x="5577831" y="2647260"/>
                  <a:pt x="5603508" y="2647260"/>
                </a:cubicBezTo>
                <a:cubicBezTo>
                  <a:pt x="5660571" y="2647260"/>
                  <a:pt x="5640599" y="2686346"/>
                  <a:pt x="5700515" y="2679240"/>
                </a:cubicBezTo>
                <a:cubicBezTo>
                  <a:pt x="5523622" y="2800055"/>
                  <a:pt x="5418057" y="2778734"/>
                  <a:pt x="5246870" y="2888889"/>
                </a:cubicBezTo>
                <a:cubicBezTo>
                  <a:pt x="5164130" y="2942189"/>
                  <a:pt x="4921615" y="3119857"/>
                  <a:pt x="4836022" y="3169605"/>
                </a:cubicBezTo>
                <a:cubicBezTo>
                  <a:pt x="4801785" y="3187371"/>
                  <a:pt x="4758988" y="3173158"/>
                  <a:pt x="4736163" y="3233565"/>
                </a:cubicBezTo>
                <a:cubicBezTo>
                  <a:pt x="4770400" y="3279759"/>
                  <a:pt x="4816050" y="3254885"/>
                  <a:pt x="4853141" y="3233565"/>
                </a:cubicBezTo>
                <a:cubicBezTo>
                  <a:pt x="4944440" y="3176711"/>
                  <a:pt x="4935881" y="3190925"/>
                  <a:pt x="4944440" y="3226459"/>
                </a:cubicBezTo>
                <a:cubicBezTo>
                  <a:pt x="4972972" y="3350827"/>
                  <a:pt x="5044300" y="3308186"/>
                  <a:pt x="5109921" y="3283313"/>
                </a:cubicBezTo>
                <a:cubicBezTo>
                  <a:pt x="5303932" y="3208692"/>
                  <a:pt x="5500797" y="3215799"/>
                  <a:pt x="5694809" y="3141178"/>
                </a:cubicBezTo>
                <a:cubicBezTo>
                  <a:pt x="5714781" y="3134070"/>
                  <a:pt x="5612068" y="3283313"/>
                  <a:pt x="5566419" y="3301079"/>
                </a:cubicBezTo>
                <a:cubicBezTo>
                  <a:pt x="5515063" y="3322399"/>
                  <a:pt x="5452294" y="3311739"/>
                  <a:pt x="5415203" y="3397020"/>
                </a:cubicBezTo>
                <a:cubicBezTo>
                  <a:pt x="5477972" y="3414787"/>
                  <a:pt x="5552153" y="3372147"/>
                  <a:pt x="5612068" y="3432554"/>
                </a:cubicBezTo>
                <a:cubicBezTo>
                  <a:pt x="5469413" y="3528494"/>
                  <a:pt x="5329610" y="3535601"/>
                  <a:pt x="5206927" y="3599562"/>
                </a:cubicBezTo>
                <a:cubicBezTo>
                  <a:pt x="5192661" y="3706163"/>
                  <a:pt x="5272548" y="3663523"/>
                  <a:pt x="5301079" y="3723930"/>
                </a:cubicBezTo>
                <a:cubicBezTo>
                  <a:pt x="5072830" y="3844745"/>
                  <a:pt x="4564977" y="4232062"/>
                  <a:pt x="4507915" y="4306683"/>
                </a:cubicBezTo>
                <a:cubicBezTo>
                  <a:pt x="4390937" y="4463031"/>
                  <a:pt x="3900202" y="4562525"/>
                  <a:pt x="3982942" y="4587399"/>
                </a:cubicBezTo>
                <a:cubicBezTo>
                  <a:pt x="4051417" y="4608719"/>
                  <a:pt x="4119891" y="4587399"/>
                  <a:pt x="4185513" y="4541205"/>
                </a:cubicBezTo>
                <a:cubicBezTo>
                  <a:pt x="4291078" y="4466584"/>
                  <a:pt x="5010062" y="4523438"/>
                  <a:pt x="5212633" y="4455924"/>
                </a:cubicBezTo>
                <a:cubicBezTo>
                  <a:pt x="5241164" y="4445264"/>
                  <a:pt x="5283960" y="4409730"/>
                  <a:pt x="5312492" y="4473691"/>
                </a:cubicBezTo>
                <a:cubicBezTo>
                  <a:pt x="5098508" y="4704659"/>
                  <a:pt x="4833169" y="4654913"/>
                  <a:pt x="4596361" y="4818368"/>
                </a:cubicBezTo>
                <a:cubicBezTo>
                  <a:pt x="4684807" y="4917861"/>
                  <a:pt x="4776107" y="4907202"/>
                  <a:pt x="4873113" y="4885882"/>
                </a:cubicBezTo>
                <a:cubicBezTo>
                  <a:pt x="4895938" y="4878775"/>
                  <a:pt x="4930175" y="4871668"/>
                  <a:pt x="4935881" y="4914309"/>
                </a:cubicBezTo>
                <a:cubicBezTo>
                  <a:pt x="4941587" y="4967609"/>
                  <a:pt x="4898790" y="4978270"/>
                  <a:pt x="4873113" y="5003143"/>
                </a:cubicBezTo>
                <a:cubicBezTo>
                  <a:pt x="4833169" y="5038676"/>
                  <a:pt x="4773254" y="4999590"/>
                  <a:pt x="4721898" y="5095530"/>
                </a:cubicBezTo>
                <a:cubicBezTo>
                  <a:pt x="4873113" y="5067104"/>
                  <a:pt x="4998650" y="5020910"/>
                  <a:pt x="5132745" y="4949842"/>
                </a:cubicBezTo>
                <a:cubicBezTo>
                  <a:pt x="5121333" y="5006696"/>
                  <a:pt x="5081390" y="5035123"/>
                  <a:pt x="5101362" y="5081317"/>
                </a:cubicBezTo>
                <a:cubicBezTo>
                  <a:pt x="5118480" y="5116850"/>
                  <a:pt x="5164130" y="5131063"/>
                  <a:pt x="5138452" y="5198578"/>
                </a:cubicBezTo>
                <a:cubicBezTo>
                  <a:pt x="5067125" y="5273199"/>
                  <a:pt x="4967265" y="5258986"/>
                  <a:pt x="4904497" y="5362033"/>
                </a:cubicBezTo>
                <a:cubicBezTo>
                  <a:pt x="4818903" y="5507721"/>
                  <a:pt x="4684807" y="5564575"/>
                  <a:pt x="4579242" y="5674729"/>
                </a:cubicBezTo>
                <a:cubicBezTo>
                  <a:pt x="4545005" y="5713816"/>
                  <a:pt x="4313903" y="5841738"/>
                  <a:pt x="4253988" y="5884379"/>
                </a:cubicBezTo>
                <a:cubicBezTo>
                  <a:pt x="4168395" y="5944786"/>
                  <a:pt x="4071389" y="5966106"/>
                  <a:pt x="3985795" y="6069153"/>
                </a:cubicBezTo>
                <a:cubicBezTo>
                  <a:pt x="4065682" y="6086921"/>
                  <a:pt x="4134157" y="5990979"/>
                  <a:pt x="4231163" y="6030066"/>
                </a:cubicBezTo>
                <a:cubicBezTo>
                  <a:pt x="4074242" y="6133114"/>
                  <a:pt x="3931586" y="6182861"/>
                  <a:pt x="3814609" y="6317889"/>
                </a:cubicBezTo>
                <a:cubicBezTo>
                  <a:pt x="3800343" y="6335656"/>
                  <a:pt x="3771812" y="6332102"/>
                  <a:pt x="3751840" y="6339209"/>
                </a:cubicBezTo>
                <a:cubicBezTo>
                  <a:pt x="3529298" y="6406723"/>
                  <a:pt x="3309608" y="6467130"/>
                  <a:pt x="3089919" y="6563071"/>
                </a:cubicBezTo>
                <a:cubicBezTo>
                  <a:pt x="3041416" y="6584392"/>
                  <a:pt x="2955823" y="6595052"/>
                  <a:pt x="2961529" y="6662566"/>
                </a:cubicBezTo>
                <a:cubicBezTo>
                  <a:pt x="2972941" y="6765613"/>
                  <a:pt x="3055681" y="6687439"/>
                  <a:pt x="3107038" y="6673226"/>
                </a:cubicBezTo>
                <a:cubicBezTo>
                  <a:pt x="3269664" y="6634138"/>
                  <a:pt x="3432292" y="6570178"/>
                  <a:pt x="3594919" y="6591499"/>
                </a:cubicBezTo>
                <a:cubicBezTo>
                  <a:pt x="3483648" y="6637693"/>
                  <a:pt x="3372376" y="6680332"/>
                  <a:pt x="3261106" y="6726527"/>
                </a:cubicBezTo>
                <a:cubicBezTo>
                  <a:pt x="3386642" y="6705206"/>
                  <a:pt x="3495061" y="6786934"/>
                  <a:pt x="3620597" y="6740740"/>
                </a:cubicBezTo>
                <a:cubicBezTo>
                  <a:pt x="3660541" y="6726527"/>
                  <a:pt x="3700484" y="6765613"/>
                  <a:pt x="3703337" y="6826020"/>
                </a:cubicBezTo>
                <a:cubicBezTo>
                  <a:pt x="3706191" y="6847340"/>
                  <a:pt x="3700484" y="6865108"/>
                  <a:pt x="3689072" y="6879321"/>
                </a:cubicBezTo>
                <a:lnTo>
                  <a:pt x="0" y="6879321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6D4129-761B-0841-BF6E-7C5148D2B4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13787" y="1429407"/>
            <a:ext cx="5352391" cy="506346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sz="2000" dirty="0">
                <a:latin typeface="Garamond" panose="02020404030301010803" pitchFamily="18" charset="0"/>
              </a:rPr>
              <a:t> </a:t>
            </a:r>
            <a:r>
              <a:rPr lang="en-US" sz="2000" dirty="0">
                <a:latin typeface="Garamond" panose="02020404030301010803" pitchFamily="18" charset="0"/>
              </a:rPr>
              <a:t>That first September, I climbed the blue stone steps,</a:t>
            </a:r>
            <a:endParaRPr lang="en-GB" sz="20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en-US" sz="2000" dirty="0">
                <a:latin typeface="Garamond" panose="02020404030301010803" pitchFamily="18" charset="0"/>
              </a:rPr>
              <a:t>past Shakespeare’s doubtful face, an old mosaic</a:t>
            </a:r>
            <a:endParaRPr lang="en-GB" sz="20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en-US" sz="2000" dirty="0">
                <a:latin typeface="Garamond" panose="02020404030301010803" pitchFamily="18" charset="0"/>
              </a:rPr>
              <a:t>of Jamaica, and the ruby blot of lips </a:t>
            </a:r>
            <a:endParaRPr lang="en-GB" sz="20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en-US" sz="2000" dirty="0">
                <a:latin typeface="Garamond" panose="02020404030301010803" pitchFamily="18" charset="0"/>
              </a:rPr>
              <a:t>where last year’s girls had kissed the schoolhouse brick.</a:t>
            </a:r>
            <a:endParaRPr lang="en-GB" sz="20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en-US" sz="2000" dirty="0">
                <a:latin typeface="Garamond" panose="02020404030301010803" pitchFamily="18" charset="0"/>
              </a:rPr>
              <a:t>Now this year’s crop pushed past, all clattery-chat,</a:t>
            </a:r>
            <a:endParaRPr lang="en-GB" sz="20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en-US" sz="2000" dirty="0">
                <a:latin typeface="Garamond" panose="02020404030301010803" pitchFamily="18" charset="0"/>
              </a:rPr>
              <a:t>their first-day back – </a:t>
            </a:r>
            <a:r>
              <a:rPr lang="en-US" sz="2000" i="1" dirty="0" err="1">
                <a:latin typeface="Garamond" panose="02020404030301010803" pitchFamily="18" charset="0"/>
              </a:rPr>
              <a:t>Whassup</a:t>
            </a:r>
            <a:r>
              <a:rPr lang="en-US" sz="2000" i="1" dirty="0">
                <a:latin typeface="Garamond" panose="02020404030301010803" pitchFamily="18" charset="0"/>
              </a:rPr>
              <a:t>? Salaam!</a:t>
            </a:r>
            <a:r>
              <a:rPr lang="en-US" sz="2000" dirty="0">
                <a:latin typeface="Garamond" panose="02020404030301010803" pitchFamily="18" charset="0"/>
              </a:rPr>
              <a:t> – the Fugees</a:t>
            </a:r>
            <a:endParaRPr lang="en-GB" sz="20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en-US" sz="2000" dirty="0">
                <a:latin typeface="Garamond" panose="02020404030301010803" pitchFamily="18" charset="0"/>
              </a:rPr>
              <a:t>blaring from someone’s phone: </a:t>
            </a:r>
            <a:r>
              <a:rPr lang="en-US" sz="2000" i="1" dirty="0">
                <a:latin typeface="Garamond" panose="02020404030301010803" pitchFamily="18" charset="0"/>
              </a:rPr>
              <a:t>Ready or not…</a:t>
            </a:r>
            <a:endParaRPr lang="en-GB" sz="20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en-US" sz="2000" dirty="0">
                <a:latin typeface="Garamond" panose="02020404030301010803" pitchFamily="18" charset="0"/>
              </a:rPr>
              <a:t>And with that old white dog still barking softly</a:t>
            </a:r>
            <a:endParaRPr lang="en-GB" sz="20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en-US" sz="2000" dirty="0">
                <a:latin typeface="Garamond" panose="02020404030301010803" pitchFamily="18" charset="0"/>
              </a:rPr>
              <a:t> </a:t>
            </a:r>
            <a:endParaRPr lang="en-GB" sz="20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en-US" sz="2000" dirty="0">
                <a:latin typeface="Garamond" panose="02020404030301010803" pitchFamily="18" charset="0"/>
              </a:rPr>
              <a:t>in my head, I walked the sugar-papered hall </a:t>
            </a:r>
            <a:endParaRPr lang="en-GB" sz="20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en-US" sz="2000" dirty="0">
                <a:latin typeface="Garamond" panose="02020404030301010803" pitchFamily="18" charset="0"/>
              </a:rPr>
              <a:t>and pushed the classroom door to find a sprawl</a:t>
            </a:r>
            <a:endParaRPr lang="en-GB" sz="20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en-US" sz="2000" dirty="0">
                <a:latin typeface="Garamond" panose="02020404030301010803" pitchFamily="18" charset="0"/>
              </a:rPr>
              <a:t>of teenagers sat waiting, my ‘re-sitters’,</a:t>
            </a:r>
            <a:endParaRPr lang="en-GB" sz="20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en-US" sz="2000" dirty="0">
                <a:latin typeface="Garamond" panose="02020404030301010803" pitchFamily="18" charset="0"/>
              </a:rPr>
              <a:t>all back to do what they’d already failed. </a:t>
            </a:r>
            <a:endParaRPr lang="en-GB" sz="20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en-US" sz="2000" dirty="0">
                <a:latin typeface="Garamond" panose="02020404030301010803" pitchFamily="18" charset="0"/>
              </a:rPr>
              <a:t>I took my seat, and called the register</a:t>
            </a:r>
            <a:endParaRPr lang="en-GB" sz="20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en-US" sz="2000" dirty="0">
                <a:latin typeface="Garamond" panose="02020404030301010803" pitchFamily="18" charset="0"/>
              </a:rPr>
              <a:t>Deniz, Tyrone, Alicia, Chantelle – </a:t>
            </a:r>
            <a:endParaRPr lang="en-GB" sz="2000" dirty="0">
              <a:latin typeface="Garamond" panose="02020404030301010803" pitchFamily="18" charset="0"/>
            </a:endParaRPr>
          </a:p>
          <a:p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14627357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B8833B-C957-28E0-4F13-7EA5E2F3DB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44067"/>
            <a:ext cx="10515600" cy="1034017"/>
          </a:xfrm>
        </p:spPr>
        <p:txBody>
          <a:bodyPr>
            <a:normAutofit/>
          </a:bodyPr>
          <a:lstStyle/>
          <a:p>
            <a:r>
              <a:rPr lang="en-US" sz="2400" b="1" dirty="0">
                <a:latin typeface="Garamond" panose="02020404030301010803" pitchFamily="18" charset="0"/>
              </a:rPr>
              <a:t>Sonnet for the A level Literature and Language Poetry Syllabus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A613D1-42A1-FFBF-3FE9-7914EDC3B9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78366"/>
            <a:ext cx="10515600" cy="466725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GB" sz="64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6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64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all summer term reading poems –</a:t>
            </a:r>
            <a:endParaRPr lang="en-GB" sz="6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64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down in the mud </a:t>
            </a:r>
            <a:endParaRPr lang="en-GB" sz="6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64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6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64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 words, wanting </a:t>
            </a:r>
            <a:endParaRPr lang="en-GB" sz="6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64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kids to hear what I heard – </a:t>
            </a:r>
            <a:endParaRPr lang="en-GB" sz="6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64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6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64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breaking the poems apart, slapping </a:t>
            </a:r>
            <a:endParaRPr lang="en-GB" sz="6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64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their parts to the board – </a:t>
            </a:r>
            <a:endParaRPr lang="en-GB" sz="6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64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6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64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‘I would love ten years</a:t>
            </a:r>
            <a:endParaRPr lang="en-GB" sz="6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64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before the flood’</a:t>
            </a:r>
            <a:endParaRPr lang="en-GB" sz="6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64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6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64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‘The world is charged</a:t>
            </a:r>
            <a:endParaRPr lang="en-GB" sz="6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64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with the grandeur of god’</a:t>
            </a:r>
            <a:endParaRPr lang="en-GB" sz="6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64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6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6400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‘Yet dearly I love you</a:t>
            </a:r>
            <a:endParaRPr lang="en-GB" sz="6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6400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would be </a:t>
            </a:r>
            <a:r>
              <a:rPr lang="en-GB" sz="6400" dirty="0" err="1">
                <a:solidFill>
                  <a:srgbClr val="000000"/>
                </a:solidFill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lov'd</a:t>
            </a:r>
            <a:r>
              <a:rPr lang="en-GB" sz="6400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fain’</a:t>
            </a:r>
            <a:endParaRPr lang="en-GB" sz="6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64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6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64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‘Batter my heart’</a:t>
            </a:r>
            <a:endParaRPr lang="en-GB" sz="6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64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again, again.</a:t>
            </a:r>
            <a:endParaRPr lang="en-GB" sz="6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98324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914D6F-3B1F-240E-9AEB-A2AE0D0F40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sz="2700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Garamond" panose="020204040303010108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Simile</a:t>
            </a:r>
            <a:br>
              <a:rPr lang="en-GB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en-GB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Garamond" panose="02020404030301010803" pitchFamily="18" charset="0"/>
                <a:ea typeface="Garamond" panose="02020404030301010803" pitchFamily="18" charset="0"/>
                <a:cs typeface="Garamond" panose="02020404030301010803" pitchFamily="18" charset="0"/>
              </a:rPr>
              <a:t> </a:t>
            </a:r>
            <a:br>
              <a:rPr lang="en-GB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4D1E2B-41F9-A8DE-BAB0-50F19D2656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85161"/>
            <a:ext cx="10515600" cy="5772839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2500" i="1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Garamond" panose="020204040303010108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Timothy Winters has ears like bombs and teeth like splinters…</a:t>
            </a:r>
            <a:r>
              <a:rPr lang="en-US" sz="25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Garamond" panose="020204040303010108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Charles Causley</a:t>
            </a:r>
            <a:endParaRPr lang="en-GB" sz="2500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Calibri" panose="020F050202020403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>
              <a:buNone/>
            </a:pPr>
            <a:r>
              <a:rPr lang="en-GB" sz="25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Garamond" panose="02020404030301010803" pitchFamily="18" charset="0"/>
                <a:ea typeface="Garamond" panose="02020404030301010803" pitchFamily="18" charset="0"/>
                <a:cs typeface="Garamond" panose="02020404030301010803" pitchFamily="18" charset="0"/>
              </a:rPr>
              <a:t> </a:t>
            </a:r>
            <a:endParaRPr lang="en-GB" sz="2500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Calibri" panose="020F050202020403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>
              <a:buNone/>
            </a:pPr>
            <a:r>
              <a:rPr lang="en-US" sz="25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Garamond" panose="020204040303010108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I can’t remember when, or which old teacher</a:t>
            </a:r>
            <a:endParaRPr lang="en-GB" sz="2500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Calibri" panose="020F050202020403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>
              <a:buNone/>
            </a:pPr>
            <a:r>
              <a:rPr lang="en-US" sz="25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Garamond" panose="020204040303010108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chalked Charles Causley’s words on the board and glued them  </a:t>
            </a:r>
            <a:endParaRPr lang="en-GB" sz="2500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Calibri" panose="020F050202020403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>
              <a:buNone/>
            </a:pPr>
            <a:r>
              <a:rPr lang="en-US" sz="25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Garamond" panose="020204040303010108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onto my brain, so whenever I need to remember</a:t>
            </a:r>
            <a:endParaRPr lang="en-GB" sz="2500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Calibri" panose="020F050202020403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>
              <a:buNone/>
            </a:pPr>
            <a:r>
              <a:rPr lang="en-US" sz="25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Garamond" panose="020204040303010108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or explain what ‘</a:t>
            </a:r>
            <a:r>
              <a:rPr lang="it-IT" sz="25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Garamond" panose="020204040303010108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simile</a:t>
            </a:r>
            <a:r>
              <a:rPr lang="en-US" sz="25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Garamond" panose="020204040303010108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’ is, I use that poem –</a:t>
            </a:r>
            <a:endParaRPr lang="en-GB" sz="2500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Calibri" panose="020F050202020403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>
              <a:buNone/>
            </a:pPr>
            <a:r>
              <a:rPr lang="en-US" sz="25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Garamond" panose="020204040303010108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poor Timothy Winters with his meagre face </a:t>
            </a:r>
            <a:endParaRPr lang="en-GB" sz="2500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Calibri" panose="020F050202020403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>
              <a:buNone/>
            </a:pPr>
            <a:r>
              <a:rPr lang="en-US" sz="25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Garamond" panose="020204040303010108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though really, all these years, it’s Bobbi, a girl </a:t>
            </a:r>
            <a:endParaRPr lang="en-GB" sz="2500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Calibri" panose="020F050202020403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>
              <a:buNone/>
            </a:pPr>
            <a:r>
              <a:rPr lang="en-US" sz="25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Garamond" panose="020204040303010108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from school that I’ve been seeing. Bobbi, who’</a:t>
            </a:r>
            <a:r>
              <a:rPr lang="en-GB" sz="25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Garamond" panose="020204040303010108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 </a:t>
            </a:r>
            <a:r>
              <a:rPr lang="en-US" sz="25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Garamond" panose="020204040303010108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chase </a:t>
            </a:r>
            <a:endParaRPr lang="en-GB" sz="2500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Calibri" panose="020F050202020403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>
              <a:buNone/>
            </a:pPr>
            <a:r>
              <a:rPr lang="en-US" sz="25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Garamond" panose="020204040303010108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and kiss any boy with her ragged, gaping smile,</a:t>
            </a:r>
            <a:endParaRPr lang="en-GB" sz="2500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Calibri" panose="020F050202020403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>
              <a:buNone/>
            </a:pPr>
            <a:r>
              <a:rPr lang="en-GB" sz="25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Garamond" panose="02020404030301010803" pitchFamily="18" charset="0"/>
                <a:ea typeface="Garamond" panose="02020404030301010803" pitchFamily="18" charset="0"/>
                <a:cs typeface="Garamond" panose="02020404030301010803" pitchFamily="18" charset="0"/>
              </a:rPr>
              <a:t> </a:t>
            </a:r>
            <a:endParaRPr lang="en-GB" sz="2500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Calibri" panose="020F050202020403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>
              <a:buNone/>
            </a:pPr>
            <a:r>
              <a:rPr lang="en-US" sz="25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Garamond" panose="020204040303010108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scuttling the asphalt in her too-small skirts</a:t>
            </a:r>
            <a:endParaRPr lang="en-GB" sz="2500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Calibri" panose="020F050202020403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>
              <a:buNone/>
            </a:pPr>
            <a:r>
              <a:rPr lang="en-US" sz="25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Garamond" panose="020204040303010108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and a galaxy of moon-shaped plasters peeling</a:t>
            </a:r>
            <a:endParaRPr lang="en-GB" sz="2500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Calibri" panose="020F050202020403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>
              <a:buNone/>
            </a:pPr>
            <a:r>
              <a:rPr lang="en-US" sz="25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Garamond" panose="020204040303010108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from her neck and shoulders. Nobody liked her.</a:t>
            </a:r>
            <a:endParaRPr lang="en-GB" sz="2500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Calibri" panose="020F050202020403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>
              <a:buNone/>
            </a:pPr>
            <a:r>
              <a:rPr lang="en-US" sz="25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Garamond" panose="020204040303010108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But nowadays to think of Bobbi hurts</a:t>
            </a:r>
            <a:endParaRPr lang="en-GB" sz="2500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Calibri" panose="020F050202020403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>
              <a:buNone/>
            </a:pPr>
            <a:r>
              <a:rPr lang="en-US" sz="25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Garamond" panose="020204040303010108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like an old fading bruise you keep on poking.</a:t>
            </a:r>
            <a:endParaRPr lang="en-GB" sz="2500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Calibri" panose="020F050202020403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>
              <a:buNone/>
            </a:pPr>
            <a:r>
              <a:rPr lang="it-IT" sz="25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Garamond" panose="020204040303010108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Bobbi </a:t>
            </a:r>
            <a:r>
              <a:rPr lang="it-IT" sz="2500" dirty="0" err="1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Garamond" panose="020204040303010108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Bonniwell</a:t>
            </a:r>
            <a:r>
              <a:rPr lang="it-IT" sz="25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Garamond" panose="020204040303010108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?</a:t>
            </a:r>
            <a:r>
              <a:rPr lang="en-US" sz="25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Garamond" panose="020204040303010108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What happened to her. </a:t>
            </a:r>
            <a:endParaRPr lang="en-GB" sz="2500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Calibri" panose="020F050202020403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>
              <a:buNone/>
            </a:pPr>
            <a:br>
              <a:rPr lang="en-US" sz="2500" dirty="0"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</a:br>
            <a:r>
              <a:rPr lang="en-GB" sz="25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8662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{91A8F559-6642-4B4D-95FA-7CEFB193DE4D}tf10001120</Template>
  <TotalTime>3525</TotalTime>
  <Words>1374</Words>
  <Application>Microsoft Office PowerPoint</Application>
  <PresentationFormat>Widescreen</PresentationFormat>
  <Paragraphs>189</Paragraphs>
  <Slides>13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Teaching, Poetry, Creativity</vt:lpstr>
      <vt:lpstr>PowerPoint Presentation</vt:lpstr>
      <vt:lpstr>Pink Hummingbird for John Toolan </vt:lpstr>
      <vt:lpstr>PowerPoint Presentation</vt:lpstr>
      <vt:lpstr>For Colored Girls Who Have Considered Suicide When the Rainbow is Enuf </vt:lpstr>
      <vt:lpstr>Martin and Pam </vt:lpstr>
      <vt:lpstr>The Register  </vt:lpstr>
      <vt:lpstr>Sonnet for the A level Literature and Language Poetry Syllabus</vt:lpstr>
      <vt:lpstr>Simile   </vt:lpstr>
      <vt:lpstr>The Only English Kid  </vt:lpstr>
      <vt:lpstr>Technology</vt:lpstr>
      <vt:lpstr>  Sonnet for Boredom   </vt:lpstr>
      <vt:lpstr>Kathy, Carla for Mimi Khalvati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From Yallahs Bay, Jamaica to Ilford, Essex</dc:title>
  <dc:creator>Hannah Lowe</dc:creator>
  <cp:lastModifiedBy>Hannah Lowe</cp:lastModifiedBy>
  <cp:revision>45</cp:revision>
  <cp:lastPrinted>2020-11-16T10:41:30Z</cp:lastPrinted>
  <dcterms:created xsi:type="dcterms:W3CDTF">2016-03-24T10:33:21Z</dcterms:created>
  <dcterms:modified xsi:type="dcterms:W3CDTF">2023-06-21T12:59:44Z</dcterms:modified>
</cp:coreProperties>
</file>