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90" r:id="rId5"/>
    <p:sldMasterId id="2147483751" r:id="rId6"/>
    <p:sldMasterId id="2147483753" r:id="rId7"/>
    <p:sldMasterId id="2147483746" r:id="rId8"/>
    <p:sldMasterId id="2147483711" r:id="rId9"/>
    <p:sldMasterId id="2147483768" r:id="rId10"/>
    <p:sldMasterId id="2147483778" r:id="rId11"/>
  </p:sldMasterIdLst>
  <p:notesMasterIdLst>
    <p:notesMasterId r:id="rId31"/>
  </p:notesMasterIdLst>
  <p:handoutMasterIdLst>
    <p:handoutMasterId r:id="rId32"/>
  </p:handoutMasterIdLst>
  <p:sldIdLst>
    <p:sldId id="510" r:id="rId12"/>
    <p:sldId id="396" r:id="rId13"/>
    <p:sldId id="504" r:id="rId14"/>
    <p:sldId id="505" r:id="rId15"/>
    <p:sldId id="513" r:id="rId16"/>
    <p:sldId id="522" r:id="rId17"/>
    <p:sldId id="514" r:id="rId18"/>
    <p:sldId id="520" r:id="rId19"/>
    <p:sldId id="523" r:id="rId20"/>
    <p:sldId id="515" r:id="rId21"/>
    <p:sldId id="524" r:id="rId22"/>
    <p:sldId id="516" r:id="rId23"/>
    <p:sldId id="525" r:id="rId24"/>
    <p:sldId id="519" r:id="rId25"/>
    <p:sldId id="526" r:id="rId26"/>
    <p:sldId id="563" r:id="rId27"/>
    <p:sldId id="564" r:id="rId28"/>
    <p:sldId id="569" r:id="rId29"/>
    <p:sldId id="568" r:id="rId30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z" id="{AE2DFE2C-78AE-DF47-850D-7849964951DC}">
          <p14:sldIdLst>
            <p14:sldId id="510"/>
            <p14:sldId id="396"/>
            <p14:sldId id="504"/>
            <p14:sldId id="505"/>
            <p14:sldId id="513"/>
            <p14:sldId id="522"/>
            <p14:sldId id="514"/>
            <p14:sldId id="520"/>
            <p14:sldId id="523"/>
            <p14:sldId id="515"/>
            <p14:sldId id="524"/>
            <p14:sldId id="516"/>
            <p14:sldId id="525"/>
            <p14:sldId id="519"/>
            <p14:sldId id="526"/>
            <p14:sldId id="563"/>
            <p14:sldId id="564"/>
            <p14:sldId id="569"/>
            <p14:sldId id="5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DEA"/>
    <a:srgbClr val="F5F7F8"/>
    <a:srgbClr val="126EBA"/>
    <a:srgbClr val="3C3C3B"/>
    <a:srgbClr val="EAEAEE"/>
    <a:srgbClr val="242325"/>
    <a:srgbClr val="585857"/>
    <a:srgbClr val="474C68"/>
    <a:srgbClr val="E94B58"/>
    <a:srgbClr val="EC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7" autoAdjust="0"/>
    <p:restoredTop sz="87746" autoAdjust="0"/>
  </p:normalViewPr>
  <p:slideViewPr>
    <p:cSldViewPr showGuides="1">
      <p:cViewPr varScale="1">
        <p:scale>
          <a:sx n="107" d="100"/>
          <a:sy n="107" d="100"/>
        </p:scale>
        <p:origin x="888" y="176"/>
      </p:cViewPr>
      <p:guideLst>
        <p:guide orient="horz" pos="2160"/>
        <p:guide pos="3840"/>
      </p:guideLst>
    </p:cSldViewPr>
  </p:slideViewPr>
  <p:notesTextViewPr>
    <p:cViewPr>
      <p:scale>
        <a:sx n="95" d="100"/>
        <a:sy n="95" d="100"/>
      </p:scale>
      <p:origin x="0" y="0"/>
    </p:cViewPr>
  </p:notesTextViewPr>
  <p:sorterViewPr>
    <p:cViewPr varScale="1">
      <p:scale>
        <a:sx n="81" d="100"/>
        <a:sy n="81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278" y="77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49DDA0-9FCF-4C4E-8FD3-EA2F2FE198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78C81-3896-4E2E-A0FE-87361F30EE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24AF4-BC33-4AA8-AAEE-DCD2651A3BA3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18B87-A633-4855-8BEA-6C0A532E6D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01D58-5D0E-4618-994C-F1369023C5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68D90-4D07-4D0D-AF58-0EC2F960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935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1A0FE-F20D-4EE2-B954-6B54C6546190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887F4-7255-4B9C-8FBB-68248FB62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54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887F4-7255-4B9C-8FBB-68248FB62D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437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887F4-7255-4B9C-8FBB-68248FB62DA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177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887F4-7255-4B9C-8FBB-68248FB62D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78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887F4-7255-4B9C-8FBB-68248FB62D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754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887F4-7255-4B9C-8FBB-68248FB62D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53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887F4-7255-4B9C-8FBB-68248FB62D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769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887F4-7255-4B9C-8FBB-68248FB62D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63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887F4-7255-4B9C-8FBB-68248FB62D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734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887F4-7255-4B9C-8FBB-68248FB62D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4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887F4-7255-4B9C-8FBB-68248FB62D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77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887F4-7255-4B9C-8FBB-68248FB62D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039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887F4-7255-4B9C-8FBB-68248FB62D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785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887F4-7255-4B9C-8FBB-68248FB62D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4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1CACD6-A981-40EA-8B22-03FB79E44F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024" y="4892040"/>
            <a:ext cx="10621392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FFCC00"/>
                </a:solidFill>
              </a:defRPr>
            </a:lvl1pPr>
          </a:lstStyle>
          <a:p>
            <a:pPr lvl="0"/>
            <a:r>
              <a:rPr lang="en-GB" dirty="0"/>
              <a:t>SUBTITLE OR FACILITATOR NAME- CAPS 36PT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41574D-6B15-4628-90C5-96D3F39F1D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24" y="2191131"/>
            <a:ext cx="10621392" cy="2700909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SESSION TITLE - CAPS 72PT</a:t>
            </a:r>
          </a:p>
        </p:txBody>
      </p:sp>
    </p:spTree>
    <p:extLst>
      <p:ext uri="{BB962C8B-B14F-4D97-AF65-F5344CB8AC3E}">
        <p14:creationId xmlns:p14="http://schemas.microsoft.com/office/powerpoint/2010/main" val="34980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1A50D36-8CBC-472F-8E92-72BFA1282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2718ED-DA65-42D9-9601-990DBA5E9E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 dirty="0"/>
              <a:t>Attribution – 12pt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994BB12-4E19-4A41-B0EC-E0769322A8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125" y="1380930"/>
            <a:ext cx="5646851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Body copy Calibri 28pt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D2A49F5-79E5-4A13-9B67-97E2477CF7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3897" y="1380930"/>
            <a:ext cx="5646851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Body copy Calibri 28pt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296B7B-9C2F-4566-8BCE-7911BBD22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 dirty="0"/>
              <a:t>SLIDE HEADING - CAPS BOLD 48PT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42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ef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FCE04CD-A310-4FAE-A9B7-98D01A0680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0216" y="1385744"/>
            <a:ext cx="3744416" cy="4635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3AE2C05-D29C-4169-B077-7BC98BB40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F0E271-1104-4054-818B-712DFEE872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 dirty="0"/>
              <a:t>Attribution – 12pt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B9E174C-5135-4F10-A88C-700EEE39E4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3125" y="1380930"/>
            <a:ext cx="7512288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Body copy Calibri 28pt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4F12A6-D993-45D3-BD3C-02298DE89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 dirty="0"/>
              <a:t>SLIDE HEADING - CAPS BOLD 48PT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1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igh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0C62E33-2AC2-4540-BF6B-2404C60C7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CD2974-7E36-40D9-A823-3AAF68D2D7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 dirty="0"/>
              <a:t>Attribution – 12pt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6004363-12E5-4C2B-8DAB-85A05253E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3125" y="1380930"/>
            <a:ext cx="3744416" cy="4635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2C65264-6EC1-413D-A455-A25E06D4C3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5800" y="1380930"/>
            <a:ext cx="7488832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Body copy Calibri 28pt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F150AA-27AB-449C-9796-F5A457DD8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 dirty="0"/>
              <a:t>SLIDE HEADING - CAPS BOLD 48PT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0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593CA-8A4A-4B7F-9D75-04B8170DC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DB1A7C4-FD04-4794-9540-0AB6C97C1B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 dirty="0"/>
              <a:t>Attribution – 12pt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04FBB5-115A-4903-8C93-FBC550F86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 dirty="0"/>
              <a:t>SLIDE HEADING - CAPS BOLD 48PT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73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593CA-8A4A-4B7F-9D75-04B8170DC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DB1A7C4-FD04-4794-9540-0AB6C97C1B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 dirty="0"/>
              <a:t>Attribution – 12pt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AFBE3F-8131-4F27-9734-4B7FD19BDB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60512" y="1376362"/>
            <a:ext cx="9070975" cy="438435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55AB15E-56B5-4CF8-BFAC-78E1EE17E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 dirty="0"/>
              <a:t>SLIDE HEADING - CAPS BOLD 48PT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9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B4C2B4-B580-46AF-A633-8C12A888F5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9508D6-2A92-48EF-9966-F432A063E7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1440" y="-100584"/>
            <a:ext cx="12353544" cy="702208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83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C9C434-66B0-43EA-8894-07CD398B2FAF}"/>
              </a:ext>
            </a:extLst>
          </p:cNvPr>
          <p:cNvSpPr txBox="1"/>
          <p:nvPr userDrawn="1"/>
        </p:nvSpPr>
        <p:spPr>
          <a:xfrm>
            <a:off x="638827" y="1979525"/>
            <a:ext cx="445569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chemeClr val="bg1"/>
                </a:solidFill>
                <a:latin typeface="+mn-lt"/>
              </a:rPr>
              <a:t>BREAK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D63429-69DB-4347-96C1-5D4C41D0E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9164" y="3516313"/>
            <a:ext cx="3913187" cy="1206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474C68"/>
                </a:solidFill>
              </a:defRPr>
            </a:lvl1pPr>
          </a:lstStyle>
          <a:p>
            <a:pPr lvl="0"/>
            <a:r>
              <a:rPr lang="en-US" dirty="0"/>
              <a:t>12:30am – 1:30pm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8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FA1BC4-0BBD-46F0-AB28-92EE550FD490}"/>
              </a:ext>
            </a:extLst>
          </p:cNvPr>
          <p:cNvSpPr txBox="1"/>
          <p:nvPr userDrawn="1"/>
        </p:nvSpPr>
        <p:spPr>
          <a:xfrm>
            <a:off x="638827" y="1979525"/>
            <a:ext cx="445569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chemeClr val="bg1"/>
                </a:solidFill>
                <a:latin typeface="+mn-lt"/>
              </a:rPr>
              <a:t>LUNCH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76C1556-F827-44B1-99FD-E7E274DFFF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9164" y="3516313"/>
            <a:ext cx="3913187" cy="1206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474C68"/>
                </a:solidFill>
              </a:defRPr>
            </a:lvl1pPr>
          </a:lstStyle>
          <a:p>
            <a:pPr lvl="0"/>
            <a:r>
              <a:rPr lang="en-US" dirty="0"/>
              <a:t>12:30am – 1:30pm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272F36-338A-4095-86DD-CBA0C3D92F6D}"/>
              </a:ext>
            </a:extLst>
          </p:cNvPr>
          <p:cNvSpPr txBox="1"/>
          <p:nvPr userDrawn="1"/>
        </p:nvSpPr>
        <p:spPr>
          <a:xfrm>
            <a:off x="679018" y="2610193"/>
            <a:ext cx="7761595" cy="1815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GB" sz="7800" b="1" dirty="0">
                <a:solidFill>
                  <a:schemeClr val="bg1"/>
                </a:solidFill>
                <a:latin typeface="+mn-lt"/>
              </a:rPr>
              <a:t>KEY</a:t>
            </a:r>
            <a:br>
              <a:rPr lang="en-GB" sz="7800" b="1" dirty="0">
                <a:solidFill>
                  <a:schemeClr val="bg1"/>
                </a:solidFill>
                <a:latin typeface="+mn-lt"/>
              </a:rPr>
            </a:br>
            <a:r>
              <a:rPr lang="en-GB" sz="7800" b="1" dirty="0">
                <a:solidFill>
                  <a:schemeClr val="bg1"/>
                </a:solidFill>
                <a:latin typeface="+mn-lt"/>
              </a:rPr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26459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3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Long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C98113-974C-44CF-8D13-AC0CCF6DC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9024" y="5445224"/>
            <a:ext cx="5486400" cy="6864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Quote attribution 16pt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76DB9-973F-4FA2-A921-3BB07D66E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6440" y="5341880"/>
            <a:ext cx="720079" cy="523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A50778-D93C-41E2-A44D-13B14999A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526731" y="1196752"/>
            <a:ext cx="720079" cy="523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23F16-84A7-43C0-A80E-0A92A713AC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61567" y="1864246"/>
            <a:ext cx="962025" cy="628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B4BE35-ED9A-487E-B900-AB0ADDC247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5693" y="4713230"/>
            <a:ext cx="962025" cy="6286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BDDF9-174E-4D37-837A-F9F92EC506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6731" y="1720447"/>
            <a:ext cx="9170987" cy="36214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36412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EAD380-39BB-4FAF-90E6-D1760810B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24"/>
          <a:stretch/>
        </p:blipFill>
        <p:spPr>
          <a:xfrm>
            <a:off x="0" y="104502"/>
            <a:ext cx="12192000" cy="67534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723A7F-4E97-4111-A637-860044B836E2}"/>
              </a:ext>
            </a:extLst>
          </p:cNvPr>
          <p:cNvSpPr txBox="1"/>
          <p:nvPr userDrawn="1"/>
        </p:nvSpPr>
        <p:spPr>
          <a:xfrm>
            <a:off x="6240016" y="548680"/>
            <a:ext cx="49685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1"/>
                </a:solidFill>
              </a:rPr>
              <a:t>BULLET POINTS:</a:t>
            </a:r>
          </a:p>
          <a:p>
            <a:pPr marL="230400" indent="-230400">
              <a:buClr>
                <a:schemeClr val="accent1"/>
              </a:buClr>
              <a:buFont typeface="Calibri" panose="020F0502020204030204" pitchFamily="34" charset="0"/>
              <a:buChar char="&gt;"/>
            </a:pPr>
            <a:r>
              <a:rPr lang="en-GB" sz="2000" b="1" dirty="0">
                <a:solidFill>
                  <a:schemeClr val="accent1"/>
                </a:solidFill>
              </a:rPr>
              <a:t>Character code: 003E</a:t>
            </a:r>
          </a:p>
          <a:p>
            <a:pPr marL="230400" indent="-230400">
              <a:buClr>
                <a:schemeClr val="accent1"/>
              </a:buClr>
              <a:buFont typeface="Calibri" panose="020F0502020204030204" pitchFamily="34" charset="0"/>
              <a:buChar char="&gt;"/>
            </a:pPr>
            <a:r>
              <a:rPr lang="en-GB" sz="2000" b="1" dirty="0">
                <a:solidFill>
                  <a:schemeClr val="accent1"/>
                </a:solidFill>
              </a:rPr>
              <a:t>Hanging Indent: 0.64</a:t>
            </a:r>
          </a:p>
          <a:p>
            <a:pPr marL="230400" indent="-230400">
              <a:buClr>
                <a:schemeClr val="accent1"/>
              </a:buClr>
              <a:buFont typeface="Calibri" panose="020F0502020204030204" pitchFamily="34" charset="0"/>
              <a:buChar char="&gt;"/>
            </a:pPr>
            <a:r>
              <a:rPr lang="en-GB" sz="2000" b="1" dirty="0">
                <a:solidFill>
                  <a:schemeClr val="accent1"/>
                </a:solidFill>
              </a:rPr>
              <a:t>Colour: RGB 233 75 88</a:t>
            </a:r>
          </a:p>
        </p:txBody>
      </p:sp>
    </p:spTree>
    <p:extLst>
      <p:ext uri="{BB962C8B-B14F-4D97-AF65-F5344CB8AC3E}">
        <p14:creationId xmlns:p14="http://schemas.microsoft.com/office/powerpoint/2010/main" val="7879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BAFE-8CFE-4C7D-9FC5-F44CFAC90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 dirty="0"/>
              <a:t>SLIDE HEADING - CAPS BOLD 48PT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5524B-8F37-445C-93A1-E8CDF0214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AC586-ECC4-4C7E-8FB6-000C13037A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 dirty="0"/>
              <a:t>Attribution – 12pt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CC7FA81-F1BD-43CE-B9BB-4F152BB52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125" y="1380930"/>
            <a:ext cx="11551507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Body copy Calibri 28pt</a:t>
            </a:r>
          </a:p>
        </p:txBody>
      </p:sp>
    </p:spTree>
    <p:extLst>
      <p:ext uri="{BB962C8B-B14F-4D97-AF65-F5344CB8AC3E}">
        <p14:creationId xmlns:p14="http://schemas.microsoft.com/office/powerpoint/2010/main" val="388623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57C650-2DBC-419C-B886-012301699C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24" y="1380930"/>
            <a:ext cx="11551507" cy="464035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94B58"/>
              </a:buClr>
              <a:buFont typeface="Calibri" panose="020F0502020204030204" pitchFamily="34" charset="0"/>
              <a:buChar char="&gt;"/>
              <a:defRPr>
                <a:solidFill>
                  <a:srgbClr val="3C3C3B"/>
                </a:solidFill>
              </a:defRPr>
            </a:lvl1pPr>
            <a:lvl2pPr marL="685800" indent="-228600">
              <a:buClr>
                <a:srgbClr val="E94B58"/>
              </a:buClr>
              <a:buFont typeface="Calibri" panose="020F0502020204030204" pitchFamily="34" charset="0"/>
              <a:buChar char="&gt;"/>
              <a:defRPr sz="2800">
                <a:solidFill>
                  <a:srgbClr val="3C3C3B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Bullet point Calibri 28pt</a:t>
            </a:r>
          </a:p>
          <a:p>
            <a:pPr lvl="1"/>
            <a:r>
              <a:rPr lang="en-US" dirty="0"/>
              <a:t>Second level bullet point Calibri 28pt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7781503-E411-428E-9D35-D051511BA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7D5DCE9-8C1F-4BC8-8A8F-C6DEC010C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 dirty="0"/>
              <a:t>Attribution – 12pt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9CDD1D-55FE-46BD-91D0-B3C0AB5A3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 dirty="0"/>
              <a:t>SLIDE HEADING - CAPS BOLD 48PT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2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1A50D36-8CBC-472F-8E92-72BFA1282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2718ED-DA65-42D9-9601-990DBA5E9E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 dirty="0"/>
              <a:t>Attribution – 12pt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994BB12-4E19-4A41-B0EC-E0769322A8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125" y="1380930"/>
            <a:ext cx="5646851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Body copy Calibri 28pt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D2A49F5-79E5-4A13-9B67-97E2477CF7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3897" y="1380930"/>
            <a:ext cx="5646851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Body copy Calibri 28pt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296B7B-9C2F-4566-8BCE-7911BBD22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 dirty="0"/>
              <a:t>SLIDE HEADING - CAPS BOLD 48PT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0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ef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FCE04CD-A310-4FAE-A9B7-98D01A0680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0216" y="1385744"/>
            <a:ext cx="3744416" cy="4635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3AE2C05-D29C-4169-B077-7BC98BB40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F0E271-1104-4054-818B-712DFEE872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 dirty="0"/>
              <a:t>Attribution – 12pt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B9E174C-5135-4F10-A88C-700EEE39E4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3125" y="1380930"/>
            <a:ext cx="7512288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Body copy Calibri 28pt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4F12A6-D993-45D3-BD3C-02298DE89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 dirty="0"/>
              <a:t>SLIDE HEADING - CAPS BOLD 48PT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9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igh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0C62E33-2AC2-4540-BF6B-2404C60C7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CD2974-7E36-40D9-A823-3AAF68D2D7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 dirty="0"/>
              <a:t>Attribution – 12pt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6004363-12E5-4C2B-8DAB-85A05253E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3125" y="1380930"/>
            <a:ext cx="3744416" cy="4635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2C65264-6EC1-413D-A455-A25E06D4C3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5800" y="1380930"/>
            <a:ext cx="7488832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Body copy Calibri 28pt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F150AA-27AB-449C-9796-F5A457DD8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 dirty="0"/>
              <a:t>SLIDE HEADING - CAPS BOLD 48PT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38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593CA-8A4A-4B7F-9D75-04B8170DC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DB1A7C4-FD04-4794-9540-0AB6C97C1B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 dirty="0"/>
              <a:t>Attribution – 12pt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04FBB5-115A-4903-8C93-FBC550F86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 dirty="0"/>
              <a:t>SLIDE HEADING - CAPS BOLD 48PT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33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593CA-8A4A-4B7F-9D75-04B8170DC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DB1A7C4-FD04-4794-9540-0AB6C97C1B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 dirty="0"/>
              <a:t>Attribution – 12pt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AFBE3F-8131-4F27-9734-4B7FD19BDB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60512" y="1376362"/>
            <a:ext cx="9070975" cy="438435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55AB15E-56B5-4CF8-BFAC-78E1EE17E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 dirty="0"/>
              <a:t>SLIDE HEADING - CAPS BOLD 48PT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7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B4C2B4-B580-46AF-A633-8C12A888F5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9508D6-2A92-48EF-9966-F432A063E7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1440" y="-100584"/>
            <a:ext cx="12353544" cy="702208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B4C2B4-B580-46AF-A633-8C12A888F5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B313A6-3453-7D44-8615-1BEEA244C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6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Short/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49DFF7-238D-4A03-BBBE-D95C27AD7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1567" y="1864246"/>
            <a:ext cx="962025" cy="6286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BDDF9-174E-4D37-837A-F9F92EC506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666" y="2178571"/>
            <a:ext cx="7089549" cy="30144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Quote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C98113-974C-44CF-8D13-AC0CCF6DC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3542" y="5327723"/>
            <a:ext cx="4667795" cy="5448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Quote attribution 14pt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52E3FD-F880-457B-B758-F934AF0A2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2145" y="5264904"/>
            <a:ext cx="720079" cy="523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C7F9C9-4041-4087-BB52-442DE406B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58116" y="1602399"/>
            <a:ext cx="720079" cy="523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CE8CBB-7D1A-4417-9847-750531DF6E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8408" y="4797152"/>
            <a:ext cx="962025" cy="720080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00FB44-B9E9-4ED7-BE09-C304543DC4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00256" y="2043891"/>
            <a:ext cx="2962176" cy="32838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1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1CACD6-A981-40EA-8B22-03FB79E44F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024" y="4892040"/>
            <a:ext cx="10621392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FFCC00"/>
                </a:solidFill>
              </a:defRPr>
            </a:lvl1pPr>
          </a:lstStyle>
          <a:p>
            <a:pPr lvl="0"/>
            <a:r>
              <a:rPr lang="en-GB" dirty="0"/>
              <a:t>SUBTITLE OR FACILITATOR NAME- CAPS 36PT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41574D-6B15-4628-90C5-96D3F39F1D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24" y="2191131"/>
            <a:ext cx="10621392" cy="2700909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SESSION TITLE - CAPS 72PT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20D913-1AEB-4F4D-EA8E-BEEFBE15BC28}"/>
              </a:ext>
            </a:extLst>
          </p:cNvPr>
          <p:cNvSpPr/>
          <p:nvPr userDrawn="1"/>
        </p:nvSpPr>
        <p:spPr>
          <a:xfrm>
            <a:off x="0" y="6619680"/>
            <a:ext cx="12192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4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B4C2B4-B580-46AF-A633-8C12A888F5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13C16-AD27-DB7C-B931-59496C864324}"/>
              </a:ext>
            </a:extLst>
          </p:cNvPr>
          <p:cNvSpPr/>
          <p:nvPr userDrawn="1"/>
        </p:nvSpPr>
        <p:spPr>
          <a:xfrm>
            <a:off x="0" y="6619680"/>
            <a:ext cx="12192000" cy="288000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82B0BC-6EBD-BBFA-2F7A-CF7CFC230796}"/>
              </a:ext>
            </a:extLst>
          </p:cNvPr>
          <p:cNvSpPr/>
          <p:nvPr userDrawn="1"/>
        </p:nvSpPr>
        <p:spPr>
          <a:xfrm>
            <a:off x="7186" y="-27352"/>
            <a:ext cx="12192000" cy="288000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695B7D1-B9B9-4DF4-9027-1C07BEB3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209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5C595EC-AD6B-4BA9-9536-2D8040DEFD2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B04C1-A66C-492A-83ED-7FDBD9D8B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1340848"/>
            <a:ext cx="11622088" cy="1169703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one – 28pt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6058C48-0CDA-4AE3-81CC-C2C41B426F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2780928"/>
            <a:ext cx="11622088" cy="1169703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two – 28pt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80A6E-49FD-4372-A560-7DF20EE0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4275521"/>
            <a:ext cx="11622088" cy="1169703"/>
          </a:xfrm>
          <a:prstGeom prst="rect">
            <a:avLst/>
          </a:prstGeom>
          <a:solidFill>
            <a:srgbClr val="E94B5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three – 28pt</a:t>
            </a:r>
          </a:p>
        </p:txBody>
      </p:sp>
    </p:spTree>
    <p:extLst>
      <p:ext uri="{BB962C8B-B14F-4D97-AF65-F5344CB8AC3E}">
        <p14:creationId xmlns:p14="http://schemas.microsoft.com/office/powerpoint/2010/main" val="35490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695B7D1-B9B9-4DF4-9027-1C07BEB3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209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5C595EC-AD6B-4BA9-9536-2D8040DEFD2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B04C1-A66C-492A-83ED-7FDBD9D8B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603441"/>
            <a:ext cx="11622088" cy="1060767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one – 28pt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B02DB1C-6AF7-4D3D-89F4-7DD47A9F9F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1625" y="1944561"/>
            <a:ext cx="11622088" cy="1060767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two – 28pt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6F20896-3637-4989-AFB4-E74B4D031A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3285681"/>
            <a:ext cx="11622088" cy="1060767"/>
          </a:xfrm>
          <a:prstGeom prst="rect">
            <a:avLst/>
          </a:prstGeom>
          <a:solidFill>
            <a:srgbClr val="E94B5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three – 28pt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9D926AD-F6BD-47CE-83F2-A2236250A6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1625" y="4626801"/>
            <a:ext cx="11622088" cy="1060767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four – 28pt</a:t>
            </a:r>
          </a:p>
        </p:txBody>
      </p:sp>
    </p:spTree>
    <p:extLst>
      <p:ext uri="{BB962C8B-B14F-4D97-AF65-F5344CB8AC3E}">
        <p14:creationId xmlns:p14="http://schemas.microsoft.com/office/powerpoint/2010/main" val="403286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695B7D1-B9B9-4DF4-9027-1C07BEB3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209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5C595EC-AD6B-4BA9-9536-2D8040DEFD2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B04C1-A66C-492A-83ED-7FDBD9D8B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603441"/>
            <a:ext cx="11622088" cy="953351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one – 28pt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B3A67B5-9B93-4E8F-9C3B-E722A401C0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1625" y="1688529"/>
            <a:ext cx="11622088" cy="953351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two – 28pt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5B737CD-CCD0-488A-A42A-B20A19FF82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4956" y="2773617"/>
            <a:ext cx="11622088" cy="953351"/>
          </a:xfrm>
          <a:prstGeom prst="rect">
            <a:avLst/>
          </a:prstGeom>
          <a:solidFill>
            <a:srgbClr val="E94B5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three – 28pt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4E8D8EA-CCC2-47DD-BCC2-96ADD9CBC7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4956" y="3858705"/>
            <a:ext cx="11622088" cy="953351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four – 28pt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F78E327-EBA5-4DA1-B00A-C3515FD852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956" y="4943793"/>
            <a:ext cx="11622088" cy="953351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five – 28pt</a:t>
            </a:r>
          </a:p>
        </p:txBody>
      </p:sp>
    </p:spTree>
    <p:extLst>
      <p:ext uri="{BB962C8B-B14F-4D97-AF65-F5344CB8AC3E}">
        <p14:creationId xmlns:p14="http://schemas.microsoft.com/office/powerpoint/2010/main" val="170030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695B7D1-B9B9-4DF4-9027-1C07BEB3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209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5C595EC-AD6B-4BA9-9536-2D8040DEFD2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B04C1-A66C-492A-83ED-7FDBD9D8B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603441"/>
            <a:ext cx="11622088" cy="769647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one – 28pt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0C77CA0-F533-4F47-B979-201DD17AC0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1625" y="1533081"/>
            <a:ext cx="11622088" cy="769647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two – 28pt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8A470F7-8570-4FE4-A5F7-8563581B8C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2462721"/>
            <a:ext cx="11622088" cy="769647"/>
          </a:xfrm>
          <a:prstGeom prst="rect">
            <a:avLst/>
          </a:prstGeom>
          <a:solidFill>
            <a:srgbClr val="E94B5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three – 28pt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065651F-ECB7-4DC0-96CF-7AE0196A9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1625" y="3392361"/>
            <a:ext cx="11622088" cy="769647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four – 28pt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FEA1680-F5F4-4143-8C0B-B8D7BCEAFA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1625" y="4322001"/>
            <a:ext cx="11622087" cy="769647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five – 28pt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EE7786D-8F97-476C-913F-A3027A23CC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1626" y="5251641"/>
            <a:ext cx="11622086" cy="769647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six – 28pt</a:t>
            </a:r>
          </a:p>
        </p:txBody>
      </p:sp>
    </p:spTree>
    <p:extLst>
      <p:ext uri="{BB962C8B-B14F-4D97-AF65-F5344CB8AC3E}">
        <p14:creationId xmlns:p14="http://schemas.microsoft.com/office/powerpoint/2010/main" val="22676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BAFE-8CFE-4C7D-9FC5-F44CFAC90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 dirty="0"/>
              <a:t>SLIDE HEADING - CAPS BOLD 48PT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5524B-8F37-445C-93A1-E8CDF0214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AC586-ECC4-4C7E-8FB6-000C13037A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 dirty="0"/>
              <a:t>Attribution – 12pt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CC7FA81-F1BD-43CE-B9BB-4F152BB52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125" y="1380930"/>
            <a:ext cx="11551507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Body copy Calibri 28pt</a:t>
            </a:r>
          </a:p>
        </p:txBody>
      </p:sp>
    </p:spTree>
    <p:extLst>
      <p:ext uri="{BB962C8B-B14F-4D97-AF65-F5344CB8AC3E}">
        <p14:creationId xmlns:p14="http://schemas.microsoft.com/office/powerpoint/2010/main" val="18329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57C650-2DBC-419C-B886-012301699C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24" y="1380930"/>
            <a:ext cx="11551507" cy="464035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94B58"/>
              </a:buClr>
              <a:buFont typeface="Calibri" panose="020F0502020204030204" pitchFamily="34" charset="0"/>
              <a:buChar char="&gt;"/>
              <a:defRPr>
                <a:solidFill>
                  <a:srgbClr val="3C3C3B"/>
                </a:solidFill>
              </a:defRPr>
            </a:lvl1pPr>
            <a:lvl2pPr marL="685800" indent="-228600">
              <a:buClr>
                <a:srgbClr val="E94B58"/>
              </a:buClr>
              <a:buFont typeface="Calibri" panose="020F0502020204030204" pitchFamily="34" charset="0"/>
              <a:buChar char="&gt;"/>
              <a:defRPr sz="2800">
                <a:solidFill>
                  <a:srgbClr val="3C3C3B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Bullet point Calibri 28pt</a:t>
            </a:r>
          </a:p>
          <a:p>
            <a:pPr lvl="1"/>
            <a:r>
              <a:rPr lang="en-US" dirty="0"/>
              <a:t>Second level bullet point Calibri 28pt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7781503-E411-428E-9D35-D051511BA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7D5DCE9-8C1F-4BC8-8A8F-C6DEC010C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 dirty="0"/>
              <a:t>Attribution – 12pt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9CDD1D-55FE-46BD-91D0-B3C0AB5A3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 dirty="0"/>
              <a:t>SLIDE HEADING - CAPS BOLD 48PT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7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08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03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6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04D43E-9E25-4003-9783-A6A0ADC5586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1" y="5954927"/>
            <a:ext cx="1568961" cy="8057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F8B11-B2BC-43B4-9B59-0E589A98A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5C595EC-AD6B-4BA9-9536-2D8040DEFD2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24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2" r:id="rId2"/>
    <p:sldLayoutId id="2147483762" r:id="rId3"/>
    <p:sldLayoutId id="2147483763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5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41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04D43E-9E25-4003-9783-A6A0ADC5586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1" y="5954927"/>
            <a:ext cx="1568961" cy="80572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3E0AD1-82CD-4122-9087-92710BC5972E}"/>
              </a:ext>
            </a:extLst>
          </p:cNvPr>
          <p:cNvCxnSpPr>
            <a:cxnSpLocks/>
          </p:cNvCxnSpPr>
          <p:nvPr userDrawn="1"/>
        </p:nvCxnSpPr>
        <p:spPr>
          <a:xfrm>
            <a:off x="326571" y="1165863"/>
            <a:ext cx="11469189" cy="0"/>
          </a:xfrm>
          <a:prstGeom prst="line">
            <a:avLst/>
          </a:prstGeom>
          <a:ln w="19050">
            <a:solidFill>
              <a:srgbClr val="E94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F8B11-B2BC-43B4-9B59-0E589A98A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36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4" r:id="rId7"/>
    <p:sldLayoutId id="21474837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18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7" userDrawn="1">
          <p15:clr>
            <a:srgbClr val="F26B43"/>
          </p15:clr>
        </p15:guide>
        <p15:guide id="2" pos="21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FC7EF3-C893-4873-B0EE-58DB23A279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5" y="551687"/>
            <a:ext cx="2522500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6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04D43E-9E25-4003-9783-A6A0ADC5586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1" y="5954927"/>
            <a:ext cx="1568961" cy="80572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3E0AD1-82CD-4122-9087-92710BC5972E}"/>
              </a:ext>
            </a:extLst>
          </p:cNvPr>
          <p:cNvCxnSpPr>
            <a:cxnSpLocks/>
          </p:cNvCxnSpPr>
          <p:nvPr userDrawn="1"/>
        </p:nvCxnSpPr>
        <p:spPr>
          <a:xfrm>
            <a:off x="326571" y="1165863"/>
            <a:ext cx="11469189" cy="0"/>
          </a:xfrm>
          <a:prstGeom prst="line">
            <a:avLst/>
          </a:prstGeom>
          <a:ln w="19050">
            <a:solidFill>
              <a:srgbClr val="E94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F8B11-B2BC-43B4-9B59-0E589A98A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98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18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7">
          <p15:clr>
            <a:srgbClr val="F26B43"/>
          </p15:clr>
        </p15:guide>
        <p15:guide id="2" pos="21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18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E39402-C45D-C792-DF8D-6F53A23107EE}"/>
              </a:ext>
            </a:extLst>
          </p:cNvPr>
          <p:cNvSpPr/>
          <p:nvPr/>
        </p:nvSpPr>
        <p:spPr>
          <a:xfrm>
            <a:off x="-5684" y="4437112"/>
            <a:ext cx="12192000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87C69D5-0327-D450-1FD7-2E8F8F13BDDD}"/>
              </a:ext>
            </a:extLst>
          </p:cNvPr>
          <p:cNvSpPr txBox="1">
            <a:spLocks/>
          </p:cNvSpPr>
          <p:nvPr/>
        </p:nvSpPr>
        <p:spPr>
          <a:xfrm>
            <a:off x="695400" y="2060848"/>
            <a:ext cx="10734528" cy="1442998"/>
          </a:xfrm>
          <a:prstGeom prst="rect">
            <a:avLst/>
          </a:prstGeom>
        </p:spPr>
        <p:txBody>
          <a:bodyPr anchor="t"/>
          <a:lstStyle>
            <a:lvl1pPr marL="230400" indent="-230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200" b="1" dirty="0">
                <a:solidFill>
                  <a:schemeClr val="bg1"/>
                </a:solidFill>
              </a:rPr>
              <a:t>The Science of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89A837-E27B-9AC2-CB92-478FE2E4DBF3}"/>
              </a:ext>
            </a:extLst>
          </p:cNvPr>
          <p:cNvSpPr txBox="1">
            <a:spLocks/>
          </p:cNvSpPr>
          <p:nvPr/>
        </p:nvSpPr>
        <p:spPr>
          <a:xfrm>
            <a:off x="695400" y="2994114"/>
            <a:ext cx="10734528" cy="144299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+mn-lt"/>
              </a:rPr>
              <a:t>Motivation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2D3681-2B6F-F31E-B46D-889879FEC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40" y="5013176"/>
            <a:ext cx="1296144" cy="1296144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A0827AFF-E18E-985E-67B3-E39ADA5384EA}"/>
              </a:ext>
            </a:extLst>
          </p:cNvPr>
          <p:cNvSpPr txBox="1">
            <a:spLocks/>
          </p:cNvSpPr>
          <p:nvPr/>
        </p:nvSpPr>
        <p:spPr>
          <a:xfrm>
            <a:off x="2279576" y="5085184"/>
            <a:ext cx="3312368" cy="1296144"/>
          </a:xfrm>
          <a:prstGeom prst="rect">
            <a:avLst/>
          </a:prstGeom>
        </p:spPr>
        <p:txBody>
          <a:bodyPr/>
          <a:lstStyle>
            <a:lvl1pPr marL="230400" indent="-230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b="1" dirty="0">
                <a:solidFill>
                  <a:schemeClr val="tx2"/>
                </a:solidFill>
              </a:rPr>
              <a:t>Peps Mccrea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</a:rPr>
              <a:t>      @</a:t>
            </a:r>
            <a:r>
              <a:rPr lang="en-GB" sz="3200" dirty="0" err="1">
                <a:solidFill>
                  <a:schemeClr val="tx2"/>
                </a:solidFill>
              </a:rPr>
              <a:t>pepsmccrea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25A791-107B-9E89-1E7E-4013B96A6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73834"/>
            <a:ext cx="2664296" cy="1442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DD6394-1CD1-DF2B-5871-69109613E6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2" y="692696"/>
            <a:ext cx="2592288" cy="9645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6DB4DB-E6D5-BCA2-6109-626017528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592" y="5877272"/>
            <a:ext cx="372747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33F71C-EA33-6A04-66EB-42AFD84CD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000" y="369000"/>
            <a:ext cx="612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AEB8A-04A9-1F42-8156-B2C95F131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590" y="270935"/>
            <a:ext cx="7368819" cy="631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3F46B-E785-CFBF-76F6-1DA9632EE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000" y="369000"/>
            <a:ext cx="612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AEB8A-04A9-1F42-8156-B2C95F131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590" y="270935"/>
            <a:ext cx="7368819" cy="631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2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0B701-447C-14AB-E50E-3928E87D6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79" y="549000"/>
            <a:ext cx="649624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9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AEB8A-04A9-1F42-8156-B2C95F131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590" y="270935"/>
            <a:ext cx="7368819" cy="631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33958D93-F40C-C649-AEF2-9E0DEDE511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936D28-A767-A5D0-1128-9D66018C9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77" y="859187"/>
            <a:ext cx="7560840" cy="39033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0C8DFB-4636-BF54-E559-B38B08956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694901"/>
            <a:ext cx="9332400" cy="4231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EF4CDC-4EA5-F041-8B71-41A756ED461F}"/>
              </a:ext>
            </a:extLst>
          </p:cNvPr>
          <p:cNvSpPr txBox="1"/>
          <p:nvPr/>
        </p:nvSpPr>
        <p:spPr>
          <a:xfrm>
            <a:off x="2372284" y="5332102"/>
            <a:ext cx="7447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5"/>
                </a:solidFill>
              </a:rPr>
              <a:t>pepsmccrea.com</a:t>
            </a:r>
            <a:r>
              <a:rPr lang="en-US" sz="4800" dirty="0">
                <a:solidFill>
                  <a:schemeClr val="accent5"/>
                </a:solidFill>
              </a:rPr>
              <a:t>/motivation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E275EF-93E7-5D4A-32DD-AF6C304A45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632" y="465313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16C33-5F97-B757-8E2E-ED6127FC9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270" y="4650129"/>
            <a:ext cx="1800000" cy="180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104469-D933-2176-B398-0255DC063D5C}"/>
              </a:ext>
            </a:extLst>
          </p:cNvPr>
          <p:cNvSpPr txBox="1"/>
          <p:nvPr/>
        </p:nvSpPr>
        <p:spPr>
          <a:xfrm>
            <a:off x="2921057" y="5402312"/>
            <a:ext cx="6349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5"/>
                </a:solidFill>
              </a:rPr>
              <a:t>pepsmccrea.com</a:t>
            </a:r>
            <a:r>
              <a:rPr lang="en-US" sz="4800" dirty="0">
                <a:solidFill>
                  <a:schemeClr val="accent5"/>
                </a:solidFill>
              </a:rPr>
              <a:t>/snacks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A767FE-06F1-DF46-44B3-512623B49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6485">
            <a:off x="1579570" y="-257812"/>
            <a:ext cx="8358015" cy="589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E39402-C45D-C792-DF8D-6F53A23107EE}"/>
              </a:ext>
            </a:extLst>
          </p:cNvPr>
          <p:cNvSpPr/>
          <p:nvPr/>
        </p:nvSpPr>
        <p:spPr>
          <a:xfrm>
            <a:off x="0" y="3775921"/>
            <a:ext cx="12192000" cy="3181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C88391-B5C1-AB48-8630-23BA26217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08923"/>
            <a:ext cx="5112568" cy="2768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21DA34-CEE8-0148-9A41-66B29737E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1089224"/>
            <a:ext cx="4974391" cy="18509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2D3681-2B6F-F31E-B46D-889879FEC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277" y="4456690"/>
            <a:ext cx="1800200" cy="1800200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A0827AFF-E18E-985E-67B3-E39ADA5384EA}"/>
              </a:ext>
            </a:extLst>
          </p:cNvPr>
          <p:cNvSpPr txBox="1">
            <a:spLocks/>
          </p:cNvSpPr>
          <p:nvPr/>
        </p:nvSpPr>
        <p:spPr>
          <a:xfrm>
            <a:off x="5663952" y="4600706"/>
            <a:ext cx="2944147" cy="1296144"/>
          </a:xfrm>
          <a:prstGeom prst="rect">
            <a:avLst/>
          </a:prstGeom>
        </p:spPr>
        <p:txBody>
          <a:bodyPr/>
          <a:lstStyle>
            <a:lvl1pPr marL="230400" indent="-230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4B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Peps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4B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Mccrea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4B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pepsmccrea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9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33958D93-F40C-C649-AEF2-9E0DEDE511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70B00A-5672-CDAB-422D-E4F839841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000" y="369000"/>
            <a:ext cx="714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AEB8A-04A9-1F42-8156-B2C95F131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590" y="270935"/>
            <a:ext cx="7368819" cy="631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2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5F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EF231-0528-4F73-AB68-7B9403CD5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57" y="330501"/>
            <a:ext cx="11016885" cy="619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9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AEB8A-04A9-1F42-8156-B2C95F131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590" y="270935"/>
            <a:ext cx="7368819" cy="631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4694C-D32A-B34F-2EE7-2A4CDF09F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594000"/>
            <a:ext cx="10800000" cy="56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7D283D-617C-AE8B-6FE3-52D4D5971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536" y="560692"/>
            <a:ext cx="7876361" cy="57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AEB8A-04A9-1F42-8156-B2C95F131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590" y="270935"/>
            <a:ext cx="7368819" cy="631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Ambition Institute">
      <a:dk1>
        <a:sysClr val="windowText" lastClr="000000"/>
      </a:dk1>
      <a:lt1>
        <a:sysClr val="window" lastClr="FFFFFF"/>
      </a:lt1>
      <a:dk2>
        <a:srgbClr val="474C68"/>
      </a:dk2>
      <a:lt2>
        <a:srgbClr val="E7E6E6"/>
      </a:lt2>
      <a:accent1>
        <a:srgbClr val="E94B58"/>
      </a:accent1>
      <a:accent2>
        <a:srgbClr val="FFCD00"/>
      </a:accent2>
      <a:accent3>
        <a:srgbClr val="EC642E"/>
      </a:accent3>
      <a:accent4>
        <a:srgbClr val="672160"/>
      </a:accent4>
      <a:accent5>
        <a:srgbClr val="474C68"/>
      </a:accent5>
      <a:accent6>
        <a:srgbClr val="3C3C3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ote Slides">
  <a:themeElements>
    <a:clrScheme name="Ambition Institute">
      <a:dk1>
        <a:sysClr val="windowText" lastClr="000000"/>
      </a:dk1>
      <a:lt1>
        <a:sysClr val="window" lastClr="FFFFFF"/>
      </a:lt1>
      <a:dk2>
        <a:srgbClr val="474C68"/>
      </a:dk2>
      <a:lt2>
        <a:srgbClr val="E7E6E6"/>
      </a:lt2>
      <a:accent1>
        <a:srgbClr val="E94B58"/>
      </a:accent1>
      <a:accent2>
        <a:srgbClr val="FFCD00"/>
      </a:accent2>
      <a:accent3>
        <a:srgbClr val="EC642E"/>
      </a:accent3>
      <a:accent4>
        <a:srgbClr val="672160"/>
      </a:accent4>
      <a:accent5>
        <a:srgbClr val="474C68"/>
      </a:accent5>
      <a:accent6>
        <a:srgbClr val="3C3C3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slide">
  <a:themeElements>
    <a:clrScheme name="Ambition Institute">
      <a:dk1>
        <a:sysClr val="windowText" lastClr="000000"/>
      </a:dk1>
      <a:lt1>
        <a:sysClr val="window" lastClr="FFFFFF"/>
      </a:lt1>
      <a:dk2>
        <a:srgbClr val="474C68"/>
      </a:dk2>
      <a:lt2>
        <a:srgbClr val="E7E6E6"/>
      </a:lt2>
      <a:accent1>
        <a:srgbClr val="E94B58"/>
      </a:accent1>
      <a:accent2>
        <a:srgbClr val="FFCD00"/>
      </a:accent2>
      <a:accent3>
        <a:srgbClr val="EC642E"/>
      </a:accent3>
      <a:accent4>
        <a:srgbClr val="672160"/>
      </a:accent4>
      <a:accent5>
        <a:srgbClr val="474C68"/>
      </a:accent5>
      <a:accent6>
        <a:srgbClr val="3C3C3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s">
  <a:themeElements>
    <a:clrScheme name="Ambition Institute">
      <a:dk1>
        <a:sysClr val="windowText" lastClr="000000"/>
      </a:dk1>
      <a:lt1>
        <a:sysClr val="window" lastClr="FFFFFF"/>
      </a:lt1>
      <a:dk2>
        <a:srgbClr val="474C68"/>
      </a:dk2>
      <a:lt2>
        <a:srgbClr val="E7E6E6"/>
      </a:lt2>
      <a:accent1>
        <a:srgbClr val="E94B58"/>
      </a:accent1>
      <a:accent2>
        <a:srgbClr val="FFCD00"/>
      </a:accent2>
      <a:accent3>
        <a:srgbClr val="EC642E"/>
      </a:accent3>
      <a:accent4>
        <a:srgbClr val="672160"/>
      </a:accent4>
      <a:accent5>
        <a:srgbClr val="474C68"/>
      </a:accent5>
      <a:accent6>
        <a:srgbClr val="3C3C3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eneric slides">
  <a:themeElements>
    <a:clrScheme name="Ambition Institute">
      <a:dk1>
        <a:sysClr val="windowText" lastClr="000000"/>
      </a:dk1>
      <a:lt1>
        <a:sysClr val="window" lastClr="FFFFFF"/>
      </a:lt1>
      <a:dk2>
        <a:srgbClr val="474C68"/>
      </a:dk2>
      <a:lt2>
        <a:srgbClr val="E7E6E6"/>
      </a:lt2>
      <a:accent1>
        <a:srgbClr val="E94B58"/>
      </a:accent1>
      <a:accent2>
        <a:srgbClr val="FFCD00"/>
      </a:accent2>
      <a:accent3>
        <a:srgbClr val="EC642E"/>
      </a:accent3>
      <a:accent4>
        <a:srgbClr val="672160"/>
      </a:accent4>
      <a:accent5>
        <a:srgbClr val="474C68"/>
      </a:accent5>
      <a:accent6>
        <a:srgbClr val="3C3C3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Ambition Institute">
      <a:dk1>
        <a:sysClr val="windowText" lastClr="000000"/>
      </a:dk1>
      <a:lt1>
        <a:sysClr val="window" lastClr="FFFFFF"/>
      </a:lt1>
      <a:dk2>
        <a:srgbClr val="474C68"/>
      </a:dk2>
      <a:lt2>
        <a:srgbClr val="E7E6E6"/>
      </a:lt2>
      <a:accent1>
        <a:srgbClr val="E94B58"/>
      </a:accent1>
      <a:accent2>
        <a:srgbClr val="FFCD00"/>
      </a:accent2>
      <a:accent3>
        <a:srgbClr val="EC642E"/>
      </a:accent3>
      <a:accent4>
        <a:srgbClr val="672160"/>
      </a:accent4>
      <a:accent5>
        <a:srgbClr val="474C68"/>
      </a:accent5>
      <a:accent6>
        <a:srgbClr val="3C3C3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ontent slides">
  <a:themeElements>
    <a:clrScheme name="Ambition Institute">
      <a:dk1>
        <a:sysClr val="windowText" lastClr="000000"/>
      </a:dk1>
      <a:lt1>
        <a:sysClr val="window" lastClr="FFFFFF"/>
      </a:lt1>
      <a:dk2>
        <a:srgbClr val="474C68"/>
      </a:dk2>
      <a:lt2>
        <a:srgbClr val="E7E6E6"/>
      </a:lt2>
      <a:accent1>
        <a:srgbClr val="E94B58"/>
      </a:accent1>
      <a:accent2>
        <a:srgbClr val="FFCD00"/>
      </a:accent2>
      <a:accent3>
        <a:srgbClr val="EC642E"/>
      </a:accent3>
      <a:accent4>
        <a:srgbClr val="672160"/>
      </a:accent4>
      <a:accent5>
        <a:srgbClr val="474C68"/>
      </a:accent5>
      <a:accent6>
        <a:srgbClr val="3C3C3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Title slide">
  <a:themeElements>
    <a:clrScheme name="Ambition Institute">
      <a:dk1>
        <a:sysClr val="windowText" lastClr="000000"/>
      </a:dk1>
      <a:lt1>
        <a:sysClr val="window" lastClr="FFFFFF"/>
      </a:lt1>
      <a:dk2>
        <a:srgbClr val="474C68"/>
      </a:dk2>
      <a:lt2>
        <a:srgbClr val="E7E6E6"/>
      </a:lt2>
      <a:accent1>
        <a:srgbClr val="E94B58"/>
      </a:accent1>
      <a:accent2>
        <a:srgbClr val="FFCD00"/>
      </a:accent2>
      <a:accent3>
        <a:srgbClr val="EC642E"/>
      </a:accent3>
      <a:accent4>
        <a:srgbClr val="672160"/>
      </a:accent4>
      <a:accent5>
        <a:srgbClr val="474C68"/>
      </a:accent5>
      <a:accent6>
        <a:srgbClr val="3C3C3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0A851DE3E3A4AA47C01DBE2EE088B" ma:contentTypeVersion="18" ma:contentTypeDescription="Create a new document." ma:contentTypeScope="" ma:versionID="c4fd6c85335f88e4c012ac721c4a8a26">
  <xsd:schema xmlns:xsd="http://www.w3.org/2001/XMLSchema" xmlns:xs="http://www.w3.org/2001/XMLSchema" xmlns:p="http://schemas.microsoft.com/office/2006/metadata/properties" xmlns:ns1="http://schemas.microsoft.com/sharepoint/v3" xmlns:ns2="259a4cc4-3b16-4feb-ae11-fbddbf01bbf0" xmlns:ns3="d3e877fe-f6dd-4049-b91e-847b735331b7" targetNamespace="http://schemas.microsoft.com/office/2006/metadata/properties" ma:root="true" ma:fieldsID="8366d45ee4a8d70fc8cfa51b3dd7ea23" ns1:_="" ns2:_="" ns3:_="">
    <xsd:import namespace="http://schemas.microsoft.com/sharepoint/v3"/>
    <xsd:import namespace="259a4cc4-3b16-4feb-ae11-fbddbf01bbf0"/>
    <xsd:import namespace="d3e877fe-f6dd-4049-b91e-847b73533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a4cc4-3b16-4feb-ae11-fbddbf01b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7d10619-8b5e-4623-8f10-db7e9330a0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877fe-f6dd-4049-b91e-847b735331b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0f67f2f-c25f-4ad3-8f53-ac2d4937e7be}" ma:internalName="TaxCatchAll" ma:showField="CatchAllData" ma:web="d3e877fe-f6dd-4049-b91e-847b73533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259a4cc4-3b16-4feb-ae11-fbddbf01bbf0">
      <Terms xmlns="http://schemas.microsoft.com/office/infopath/2007/PartnerControls"/>
    </lcf76f155ced4ddcb4097134ff3c332f>
    <_ip_UnifiedCompliancePolicyProperties xmlns="http://schemas.microsoft.com/sharepoint/v3" xsi:nil="true"/>
    <TaxCatchAll xmlns="d3e877fe-f6dd-4049-b91e-847b735331b7" xsi:nil="true"/>
  </documentManagement>
</p:properties>
</file>

<file path=customXml/itemProps1.xml><?xml version="1.0" encoding="utf-8"?>
<ds:datastoreItem xmlns:ds="http://schemas.openxmlformats.org/officeDocument/2006/customXml" ds:itemID="{3F38C457-282B-4BCB-ACC2-916CAE435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59a4cc4-3b16-4feb-ae11-fbddbf01bbf0"/>
    <ds:schemaRef ds:uri="d3e877fe-f6dd-4049-b91e-847b73533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E2AB42-9566-4BA4-8479-B209A9B2F2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2EC701-7A78-4F8F-89BB-CD10CEBF43AB}">
  <ds:schemaRefs>
    <ds:schemaRef ds:uri="http://schemas.microsoft.com/office/2006/documentManagement/types"/>
    <ds:schemaRef ds:uri="http://schemas.openxmlformats.org/package/2006/metadata/core-properties"/>
    <ds:schemaRef ds:uri="04ec7287-db77-4d0e-90f2-3c9e25fc8f15"/>
    <ds:schemaRef ds:uri="http://purl.org/dc/terms/"/>
    <ds:schemaRef ds:uri="http://purl.org/dc/elements/1.1/"/>
    <ds:schemaRef ds:uri="767b76cb-950b-4e3c-9ddd-55e82c557ba9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schemas.microsoft.com/sharepoint/v3"/>
    <ds:schemaRef ds:uri="259a4cc4-3b16-4feb-ae11-fbddbf01bbf0"/>
    <ds:schemaRef ds:uri="d3e877fe-f6dd-4049-b91e-847b735331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36</Words>
  <Application>Microsoft Office PowerPoint</Application>
  <PresentationFormat>Widescreen</PresentationFormat>
  <Paragraphs>22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Title slide</vt:lpstr>
      <vt:lpstr>Quote Slides</vt:lpstr>
      <vt:lpstr>Section slide</vt:lpstr>
      <vt:lpstr>Content slides</vt:lpstr>
      <vt:lpstr>Generic slides</vt:lpstr>
      <vt:lpstr>Custom Design</vt:lpstr>
      <vt:lpstr>1_Content slides</vt:lpstr>
      <vt:lpstr>1_Title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Peps Mccrea</dc:creator>
  <cp:lastModifiedBy>Peps Mccrea</cp:lastModifiedBy>
  <cp:revision>45</cp:revision>
  <dcterms:created xsi:type="dcterms:W3CDTF">2019-09-09T08:44:00Z</dcterms:created>
  <dcterms:modified xsi:type="dcterms:W3CDTF">2023-06-21T12:53:35Z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0x010100FA00A851DE3E3A4AA47C01DBE2EE088B</vt:lpwstr>
  </property>
</Properties>
</file>